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564" r:id="rId2"/>
    <p:sldId id="568" r:id="rId3"/>
    <p:sldId id="569" r:id="rId4"/>
    <p:sldId id="613" r:id="rId5"/>
    <p:sldId id="573" r:id="rId6"/>
    <p:sldId id="576" r:id="rId7"/>
    <p:sldId id="577" r:id="rId8"/>
    <p:sldId id="578" r:id="rId9"/>
    <p:sldId id="614" r:id="rId10"/>
    <p:sldId id="581" r:id="rId11"/>
    <p:sldId id="582" r:id="rId12"/>
    <p:sldId id="583" r:id="rId13"/>
    <p:sldId id="615" r:id="rId14"/>
    <p:sldId id="616" r:id="rId15"/>
    <p:sldId id="617" r:id="rId16"/>
    <p:sldId id="618" r:id="rId17"/>
    <p:sldId id="619" r:id="rId18"/>
    <p:sldId id="620" r:id="rId19"/>
    <p:sldId id="621" r:id="rId20"/>
    <p:sldId id="622" r:id="rId21"/>
    <p:sldId id="623" r:id="rId22"/>
    <p:sldId id="604" r:id="rId23"/>
    <p:sldId id="605" r:id="rId24"/>
    <p:sldId id="607" r:id="rId25"/>
    <p:sldId id="606" r:id="rId26"/>
    <p:sldId id="608" r:id="rId27"/>
    <p:sldId id="609" r:id="rId28"/>
    <p:sldId id="610" r:id="rId29"/>
    <p:sldId id="611" r:id="rId30"/>
    <p:sldId id="612" r:id="rId31"/>
    <p:sldId id="624" r:id="rId32"/>
  </p:sldIdLst>
  <p:sldSz cx="9144000" cy="6858000" type="screen4x3"/>
  <p:notesSz cx="6858000" cy="9144000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99FF66"/>
    <a:srgbClr val="FF0000"/>
    <a:srgbClr val="FF99CC"/>
    <a:srgbClr val="00FF00"/>
    <a:srgbClr val="FFFF00"/>
    <a:srgbClr val="66FF99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8" autoAdjust="0"/>
    <p:restoredTop sz="93182" autoAdjust="0"/>
  </p:normalViewPr>
  <p:slideViewPr>
    <p:cSldViewPr>
      <p:cViewPr>
        <p:scale>
          <a:sx n="66" d="100"/>
          <a:sy n="66" d="100"/>
        </p:scale>
        <p:origin x="-1530" y="-2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641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zh-TW"/>
          </a:p>
        </p:txBody>
      </p:sp>
      <p:sp>
        <p:nvSpPr>
          <p:cNvPr id="390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zh-TW"/>
          </a:p>
        </p:txBody>
      </p:sp>
      <p:sp>
        <p:nvSpPr>
          <p:cNvPr id="390148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90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390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zh-TW"/>
          </a:p>
        </p:txBody>
      </p:sp>
      <p:sp>
        <p:nvSpPr>
          <p:cNvPr id="390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6E52FB4-4E41-4918-BB96-BFF7B81569A5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669521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D433B9-7DDE-45D7-8DC7-2461EE009E86}" type="slidenum">
              <a:rPr lang="en-US" altLang="zh-TW"/>
              <a:pPr/>
              <a:t>1</a:t>
            </a:fld>
            <a:endParaRPr lang="en-US" altLang="zh-TW"/>
          </a:p>
        </p:txBody>
      </p:sp>
      <p:sp>
        <p:nvSpPr>
          <p:cNvPr id="51609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6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zh-TW" altLang="zh-TW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92601C8-B6FA-41C6-91A0-DEE9D985BD37}" type="slidenum">
              <a:rPr lang="en-US" altLang="zh-TW"/>
              <a:pPr/>
              <a:t>19</a:t>
            </a:fld>
            <a:endParaRPr lang="en-US" altLang="zh-TW"/>
          </a:p>
        </p:txBody>
      </p:sp>
      <p:sp>
        <p:nvSpPr>
          <p:cNvPr id="58777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7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zh-TW" altLang="zh-TW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0AEEC87-E66E-4D75-8039-AD34073D40A5}" type="slidenum">
              <a:rPr lang="en-US" altLang="zh-TW"/>
              <a:pPr/>
              <a:t>20</a:t>
            </a:fld>
            <a:endParaRPr lang="en-US" altLang="zh-TW"/>
          </a:p>
        </p:txBody>
      </p:sp>
      <p:sp>
        <p:nvSpPr>
          <p:cNvPr id="58982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9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zh-TW" altLang="zh-TW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E8DA89F-2361-46C5-AA67-1421047BD87E}" type="slidenum">
              <a:rPr lang="en-US" altLang="zh-TW"/>
              <a:pPr/>
              <a:t>21</a:t>
            </a:fld>
            <a:endParaRPr lang="en-US" altLang="zh-TW"/>
          </a:p>
        </p:txBody>
      </p:sp>
      <p:sp>
        <p:nvSpPr>
          <p:cNvPr id="59597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5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zh-TW" altLang="zh-TW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847C8CB-BBEA-4008-95E3-5E93AA8FA07D}" type="slidenum">
              <a:rPr lang="en-US" altLang="zh-TW"/>
              <a:pPr/>
              <a:t>3</a:t>
            </a:fld>
            <a:endParaRPr lang="en-US" altLang="zh-TW"/>
          </a:p>
        </p:txBody>
      </p:sp>
      <p:sp>
        <p:nvSpPr>
          <p:cNvPr id="52429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4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zh-TW" altLang="zh-TW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ECC641E-6E99-475F-8E50-BE50C9389A90}" type="slidenum">
              <a:rPr lang="en-US" altLang="zh-TW"/>
              <a:pPr/>
              <a:t>4</a:t>
            </a:fld>
            <a:endParaRPr lang="en-US" altLang="zh-TW"/>
          </a:p>
        </p:txBody>
      </p:sp>
      <p:sp>
        <p:nvSpPr>
          <p:cNvPr id="57241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2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zh-TW" altLang="zh-TW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497096C-757C-4860-AC6C-1B7A321EBC70}" type="slidenum">
              <a:rPr lang="en-US" altLang="zh-TW"/>
              <a:pPr/>
              <a:t>5</a:t>
            </a:fld>
            <a:endParaRPr lang="en-US" altLang="zh-TW"/>
          </a:p>
        </p:txBody>
      </p:sp>
      <p:sp>
        <p:nvSpPr>
          <p:cNvPr id="53043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0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zh-TW" altLang="zh-TW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8EC539C-A641-4709-93BF-B3813D152628}" type="slidenum">
              <a:rPr lang="en-US" altLang="zh-TW"/>
              <a:pPr/>
              <a:t>9</a:t>
            </a:fld>
            <a:endParaRPr lang="en-US" altLang="zh-TW"/>
          </a:p>
        </p:txBody>
      </p:sp>
      <p:sp>
        <p:nvSpPr>
          <p:cNvPr id="57446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4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zh-TW" altLang="zh-TW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F7F2BDC-C95F-4C0B-9B84-CE79B1CB19B5}" type="slidenum">
              <a:rPr lang="en-US" altLang="zh-TW"/>
              <a:pPr/>
              <a:t>15</a:t>
            </a:fld>
            <a:endParaRPr lang="en-US" altLang="zh-TW"/>
          </a:p>
        </p:txBody>
      </p:sp>
      <p:sp>
        <p:nvSpPr>
          <p:cNvPr id="57958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9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zh-TW" altLang="zh-TW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CE56D32-BF33-4E57-9945-D07088FE2FCB}" type="slidenum">
              <a:rPr lang="en-US" altLang="zh-TW"/>
              <a:pPr/>
              <a:t>16</a:t>
            </a:fld>
            <a:endParaRPr lang="en-US" altLang="zh-TW"/>
          </a:p>
        </p:txBody>
      </p:sp>
      <p:sp>
        <p:nvSpPr>
          <p:cNvPr id="58163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1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zh-TW" altLang="zh-TW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5B4E400-8523-4860-9D94-70F3FA36E96E}" type="slidenum">
              <a:rPr lang="en-US" altLang="zh-TW"/>
              <a:pPr/>
              <a:t>17</a:t>
            </a:fld>
            <a:endParaRPr lang="en-US" altLang="zh-TW"/>
          </a:p>
        </p:txBody>
      </p:sp>
      <p:sp>
        <p:nvSpPr>
          <p:cNvPr id="58368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zh-TW" altLang="zh-TW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ED15BC4-9DF3-4063-A9E9-7D374F26507A}" type="slidenum">
              <a:rPr lang="en-US" altLang="zh-TW"/>
              <a:pPr/>
              <a:t>18</a:t>
            </a:fld>
            <a:endParaRPr lang="en-US" altLang="zh-TW"/>
          </a:p>
        </p:txBody>
      </p:sp>
      <p:sp>
        <p:nvSpPr>
          <p:cNvPr id="58573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5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zh-TW" altLang="zh-TW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CC79DD-B9A7-4793-ACF4-178433615E9F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1186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F1B417-B0DD-428B-8E9C-8A0A68A71C86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003006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ABFA62-CA2C-4251-8551-E1297E0E3A51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626194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FBBF2C-41DD-4162-AA76-0EE58C46F04E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780594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4E804F-9FFA-4A8B-A7F6-2A6124422E12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429543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AE3AD2-EB0D-4D68-BD5D-EB548B5F24EA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6577976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D72AEC-05C3-4F8D-BD53-A40D1B3D6288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20853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E2CA23-40B2-4E24-93D8-00304E6282A0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146192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098915-09A0-4B2C-9E11-591E0977C496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888194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DF50B8-4235-4879-BDE4-4B582E9DA590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854090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421392-F0A5-413D-950B-E715ED343720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91812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sz="1400"/>
            </a:lvl1pPr>
          </a:lstStyle>
          <a:p>
            <a:endParaRPr lang="en-US" altLang="zh-TW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kumimoji="0" sz="1400"/>
            </a:lvl1pPr>
          </a:lstStyle>
          <a:p>
            <a:endParaRPr lang="en-US" altLang="zh-TW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1400"/>
            </a:lvl1pPr>
          </a:lstStyle>
          <a:p>
            <a:fld id="{1B32E9F5-3B9D-4FD9-9E98-7C20A6FE264A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075" name="Text Box 3"/>
          <p:cNvSpPr txBox="1">
            <a:spLocks noChangeArrowheads="1"/>
          </p:cNvSpPr>
          <p:nvPr/>
        </p:nvSpPr>
        <p:spPr bwMode="auto">
          <a:xfrm>
            <a:off x="762000" y="1447800"/>
            <a:ext cx="76200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TW" altLang="en-US" sz="4000" dirty="0" smtClean="0">
                <a:solidFill>
                  <a:schemeClr val="bg1"/>
                </a:solidFill>
                <a:ea typeface="微軟正黑體" pitchFamily="34" charset="-120"/>
              </a:rPr>
              <a:t>二○一五年</a:t>
            </a:r>
            <a:r>
              <a:rPr lang="zh-TW" altLang="en-US" sz="4000" dirty="0">
                <a:solidFill>
                  <a:schemeClr val="bg1"/>
                </a:solidFill>
                <a:ea typeface="微軟正黑體" pitchFamily="34" charset="-120"/>
              </a:rPr>
              <a:t>國際華語特會</a:t>
            </a:r>
            <a:endParaRPr lang="zh-TW" altLang="en-US" sz="9600" dirty="0">
              <a:solidFill>
                <a:srgbClr val="FFFF00"/>
              </a:solidFill>
              <a:ea typeface="微軟正黑體" pitchFamily="34" charset="-120"/>
            </a:endParaRPr>
          </a:p>
        </p:txBody>
      </p:sp>
      <p:sp>
        <p:nvSpPr>
          <p:cNvPr id="515078" name="WordArt 6"/>
          <p:cNvSpPr>
            <a:spLocks noChangeArrowheads="1" noChangeShapeType="1" noTextEdit="1"/>
          </p:cNvSpPr>
          <p:nvPr/>
        </p:nvSpPr>
        <p:spPr bwMode="auto">
          <a:xfrm>
            <a:off x="1143000" y="3124200"/>
            <a:ext cx="7010400" cy="1219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TW" altLang="en-US" sz="3600" b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微軟正黑體"/>
                <a:ea typeface="微軟正黑體"/>
              </a:rPr>
              <a:t>接待豫備須知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8632" name="Picture 8" descr="DSC00339-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919288"/>
            <a:ext cx="5848350" cy="4386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8627" name="Text Box 3"/>
          <p:cNvSpPr txBox="1">
            <a:spLocks noChangeArrowheads="1"/>
          </p:cNvSpPr>
          <p:nvPr/>
        </p:nvSpPr>
        <p:spPr bwMode="auto">
          <a:xfrm>
            <a:off x="1038225" y="1447800"/>
            <a:ext cx="30480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TW" altLang="en-US" sz="5400" b="1" u="sng">
                <a:solidFill>
                  <a:schemeClr val="bg1"/>
                </a:solidFill>
                <a:latin typeface="Times New Roman" pitchFamily="18" charset="0"/>
                <a:ea typeface="微軟正黑體" pitchFamily="34" charset="-120"/>
              </a:rPr>
              <a:t>臥室舒適</a:t>
            </a:r>
          </a:p>
        </p:txBody>
      </p:sp>
      <p:sp>
        <p:nvSpPr>
          <p:cNvPr id="538634" name="Text Box 10"/>
          <p:cNvSpPr txBox="1">
            <a:spLocks noChangeArrowheads="1"/>
          </p:cNvSpPr>
          <p:nvPr/>
        </p:nvSpPr>
        <p:spPr bwMode="auto">
          <a:xfrm>
            <a:off x="609600" y="547688"/>
            <a:ext cx="7315200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480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貳    擺設與整潔原則：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9650" name="Picture 2" descr="DSC00343-1"/>
          <p:cNvPicPr>
            <a:picLocks noChangeAspect="1" noChangeArrowheads="1"/>
          </p:cNvPicPr>
          <p:nvPr/>
        </p:nvPicPr>
        <p:blipFill>
          <a:blip r:embed="rId2" cstate="print">
            <a:lum bright="-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943100"/>
            <a:ext cx="5816600" cy="4364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9651" name="Text Box 3"/>
          <p:cNvSpPr txBox="1">
            <a:spLocks noChangeArrowheads="1"/>
          </p:cNvSpPr>
          <p:nvPr/>
        </p:nvSpPr>
        <p:spPr bwMode="auto">
          <a:xfrm>
            <a:off x="1066800" y="1447800"/>
            <a:ext cx="29718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TW" altLang="en-US" sz="5400" b="1" u="sng">
                <a:solidFill>
                  <a:schemeClr val="bg1"/>
                </a:solidFill>
                <a:latin typeface="Times New Roman" pitchFamily="18" charset="0"/>
                <a:ea typeface="微軟正黑體" pitchFamily="34" charset="-120"/>
              </a:rPr>
              <a:t>浴巾毛巾</a:t>
            </a:r>
          </a:p>
        </p:txBody>
      </p:sp>
      <p:sp>
        <p:nvSpPr>
          <p:cNvPr id="539656" name="Text Box 8"/>
          <p:cNvSpPr txBox="1">
            <a:spLocks noChangeArrowheads="1"/>
          </p:cNvSpPr>
          <p:nvPr/>
        </p:nvSpPr>
        <p:spPr bwMode="auto">
          <a:xfrm>
            <a:off x="609600" y="547688"/>
            <a:ext cx="7315200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480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貳    擺設與整潔原則：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0674" name="Picture 2" descr="DSC00344-1"/>
          <p:cNvPicPr>
            <a:picLocks noChangeAspect="1" noChangeArrowheads="1"/>
          </p:cNvPicPr>
          <p:nvPr>
            <p:ph type="body" idx="1"/>
          </p:nvPr>
        </p:nvPicPr>
        <p:blipFill>
          <a:blip r:embed="rId2" cstate="print">
            <a:lum bright="-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90800" y="1943100"/>
            <a:ext cx="5867400" cy="44005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0675" name="Text Box 3"/>
          <p:cNvSpPr txBox="1">
            <a:spLocks noChangeArrowheads="1"/>
          </p:cNvSpPr>
          <p:nvPr/>
        </p:nvSpPr>
        <p:spPr bwMode="auto">
          <a:xfrm>
            <a:off x="990600" y="1447800"/>
            <a:ext cx="30480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TW" altLang="en-US" sz="5400" b="1" u="sng">
                <a:solidFill>
                  <a:schemeClr val="bg1"/>
                </a:solidFill>
                <a:latin typeface="Times New Roman" pitchFamily="18" charset="0"/>
                <a:ea typeface="微軟正黑體" pitchFamily="34" charset="-120"/>
              </a:rPr>
              <a:t>盥洗用品</a:t>
            </a:r>
          </a:p>
        </p:txBody>
      </p:sp>
      <p:sp>
        <p:nvSpPr>
          <p:cNvPr id="540680" name="Text Box 8"/>
          <p:cNvSpPr txBox="1">
            <a:spLocks noChangeArrowheads="1"/>
          </p:cNvSpPr>
          <p:nvPr/>
        </p:nvSpPr>
        <p:spPr bwMode="auto">
          <a:xfrm>
            <a:off x="609600" y="547688"/>
            <a:ext cx="7315200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480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貳    擺設與整潔原則：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6517" name="Picture 5" descr="DSC00346-1"/>
          <p:cNvPicPr>
            <a:picLocks noChangeAspect="1" noChangeArrowheads="1"/>
          </p:cNvPicPr>
          <p:nvPr/>
        </p:nvPicPr>
        <p:blipFill>
          <a:blip r:embed="rId2" cstate="print">
            <a:lum bright="-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1962150"/>
            <a:ext cx="5846763" cy="438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76515" name="Text Box 3"/>
          <p:cNvSpPr txBox="1">
            <a:spLocks noChangeArrowheads="1"/>
          </p:cNvSpPr>
          <p:nvPr/>
        </p:nvSpPr>
        <p:spPr bwMode="auto">
          <a:xfrm>
            <a:off x="990600" y="1447800"/>
            <a:ext cx="30480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TW" altLang="en-US" sz="5400" b="1" u="sng">
                <a:solidFill>
                  <a:schemeClr val="bg1"/>
                </a:solidFill>
                <a:latin typeface="Times New Roman" pitchFamily="18" charset="0"/>
                <a:ea typeface="微軟正黑體" pitchFamily="34" charset="-120"/>
              </a:rPr>
              <a:t>乾燥清潔</a:t>
            </a:r>
          </a:p>
        </p:txBody>
      </p:sp>
      <p:sp>
        <p:nvSpPr>
          <p:cNvPr id="576520" name="Text Box 8"/>
          <p:cNvSpPr txBox="1">
            <a:spLocks noChangeArrowheads="1"/>
          </p:cNvSpPr>
          <p:nvPr/>
        </p:nvSpPr>
        <p:spPr bwMode="auto">
          <a:xfrm>
            <a:off x="609600" y="547688"/>
            <a:ext cx="7315200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480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貳    擺設與整潔原則：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7541" name="Picture 5" descr="DSC00348"/>
          <p:cNvPicPr>
            <a:picLocks noChangeAspect="1" noChangeArrowheads="1"/>
          </p:cNvPicPr>
          <p:nvPr>
            <p:ph type="body" idx="1"/>
          </p:nvPr>
        </p:nvPicPr>
        <p:blipFill>
          <a:blip r:embed="rId2" cstate="print">
            <a:lum bright="-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90800" y="1943100"/>
            <a:ext cx="5846763" cy="43862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7542" name="Text Box 6"/>
          <p:cNvSpPr txBox="1">
            <a:spLocks noChangeArrowheads="1"/>
          </p:cNvSpPr>
          <p:nvPr/>
        </p:nvSpPr>
        <p:spPr bwMode="auto">
          <a:xfrm>
            <a:off x="990600" y="1447800"/>
            <a:ext cx="30480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TW" altLang="en-US" sz="5400" b="1" u="sng">
                <a:solidFill>
                  <a:schemeClr val="bg1"/>
                </a:solidFill>
                <a:latin typeface="Times New Roman" pitchFamily="18" charset="0"/>
                <a:ea typeface="微軟正黑體" pitchFamily="34" charset="-120"/>
              </a:rPr>
              <a:t>注意通風</a:t>
            </a:r>
          </a:p>
        </p:txBody>
      </p:sp>
      <p:sp>
        <p:nvSpPr>
          <p:cNvPr id="577544" name="Text Box 8"/>
          <p:cNvSpPr txBox="1">
            <a:spLocks noChangeArrowheads="1"/>
          </p:cNvSpPr>
          <p:nvPr/>
        </p:nvSpPr>
        <p:spPr bwMode="auto">
          <a:xfrm>
            <a:off x="609600" y="547688"/>
            <a:ext cx="7315200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480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貳    擺設與整潔原則：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563" name="Text Box 3"/>
          <p:cNvSpPr txBox="1">
            <a:spLocks noChangeArrowheads="1"/>
          </p:cNvSpPr>
          <p:nvPr/>
        </p:nvSpPr>
        <p:spPr bwMode="auto">
          <a:xfrm>
            <a:off x="609600" y="1447800"/>
            <a:ext cx="8229600" cy="5064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800100" indent="-3429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257300" indent="-3429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714500" indent="-3429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171700" indent="-3429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>
              <a:spcBef>
                <a:spcPct val="15000"/>
              </a:spcBef>
            </a:pPr>
            <a:r>
              <a:rPr lang="zh-TW" altLang="en-US" sz="3600">
                <a:solidFill>
                  <a:schemeClr val="bg1"/>
                </a:solidFill>
                <a:latin typeface="新細明體" pitchFamily="18" charset="-120"/>
              </a:rPr>
              <a:t>一     臥房內可準備冷 、</a:t>
            </a:r>
          </a:p>
          <a:p>
            <a:pPr>
              <a:spcBef>
                <a:spcPct val="15000"/>
              </a:spcBef>
            </a:pPr>
            <a:r>
              <a:rPr lang="zh-TW" altLang="en-US" sz="3600">
                <a:solidFill>
                  <a:schemeClr val="bg1"/>
                </a:solidFill>
                <a:latin typeface="新細明體" pitchFamily="18" charset="-120"/>
              </a:rPr>
              <a:t>         熱開水及茶杯，若</a:t>
            </a:r>
          </a:p>
          <a:p>
            <a:pPr>
              <a:spcBef>
                <a:spcPct val="15000"/>
              </a:spcBef>
            </a:pPr>
            <a:r>
              <a:rPr lang="zh-TW" altLang="en-US" sz="3600">
                <a:solidFill>
                  <a:schemeClr val="bg1"/>
                </a:solidFill>
                <a:latin typeface="新細明體" pitchFamily="18" charset="-120"/>
              </a:rPr>
              <a:t>         有水果、點心更好</a:t>
            </a:r>
          </a:p>
          <a:p>
            <a:pPr>
              <a:spcBef>
                <a:spcPct val="15000"/>
              </a:spcBef>
            </a:pPr>
            <a:r>
              <a:rPr lang="zh-TW" altLang="en-US" sz="3600">
                <a:solidFill>
                  <a:schemeClr val="bg1"/>
                </a:solidFill>
                <a:latin typeface="新細明體" pitchFamily="18" charset="-120"/>
              </a:rPr>
              <a:t>         。</a:t>
            </a:r>
          </a:p>
          <a:p>
            <a:pPr>
              <a:spcBef>
                <a:spcPct val="15000"/>
              </a:spcBef>
            </a:pPr>
            <a:r>
              <a:rPr lang="zh-TW" altLang="en-US" sz="3600">
                <a:solidFill>
                  <a:schemeClr val="bg1"/>
                </a:solidFill>
                <a:latin typeface="新細明體" pitchFamily="18" charset="-120"/>
              </a:rPr>
              <a:t>二     浴室可準備備用牙刷、牙膏、毛巾</a:t>
            </a:r>
          </a:p>
          <a:p>
            <a:pPr>
              <a:spcBef>
                <a:spcPct val="15000"/>
              </a:spcBef>
            </a:pPr>
            <a:r>
              <a:rPr lang="zh-TW" altLang="en-US" sz="3600">
                <a:solidFill>
                  <a:schemeClr val="bg1"/>
                </a:solidFill>
                <a:latin typeface="新細明體" pitchFamily="18" charset="-120"/>
              </a:rPr>
              <a:t>         、刮鬍刀、梳子、浴帽、浴巾等，</a:t>
            </a:r>
          </a:p>
          <a:p>
            <a:pPr>
              <a:spcBef>
                <a:spcPct val="15000"/>
              </a:spcBef>
            </a:pPr>
            <a:r>
              <a:rPr lang="zh-TW" altLang="en-US" sz="3600">
                <a:solidFill>
                  <a:schemeClr val="bg1"/>
                </a:solidFill>
                <a:latin typeface="新細明體" pitchFamily="18" charset="-120"/>
              </a:rPr>
              <a:t>         以備不時之需。 </a:t>
            </a:r>
            <a:r>
              <a:rPr lang="en-US" altLang="zh-TW" sz="3600">
                <a:solidFill>
                  <a:schemeClr val="bg1"/>
                </a:solidFill>
                <a:latin typeface="新細明體" pitchFamily="18" charset="-120"/>
              </a:rPr>
              <a:t>( </a:t>
            </a:r>
            <a:r>
              <a:rPr lang="zh-TW" altLang="en-US" sz="3600">
                <a:solidFill>
                  <a:schemeClr val="bg1"/>
                </a:solidFill>
                <a:latin typeface="新細明體" pitchFamily="18" charset="-120"/>
              </a:rPr>
              <a:t>特別需注意浴室</a:t>
            </a:r>
          </a:p>
          <a:p>
            <a:pPr>
              <a:spcBef>
                <a:spcPct val="15000"/>
              </a:spcBef>
            </a:pPr>
            <a:r>
              <a:rPr lang="zh-TW" altLang="en-US" sz="3600">
                <a:solidFill>
                  <a:schemeClr val="bg1"/>
                </a:solidFill>
                <a:latin typeface="新細明體" pitchFamily="18" charset="-120"/>
              </a:rPr>
              <a:t>         防滑  </a:t>
            </a:r>
            <a:r>
              <a:rPr lang="en-US" altLang="zh-TW" sz="3600">
                <a:solidFill>
                  <a:schemeClr val="bg1"/>
                </a:solidFill>
                <a:latin typeface="新細明體" pitchFamily="18" charset="-120"/>
              </a:rPr>
              <a:t>)</a:t>
            </a:r>
          </a:p>
        </p:txBody>
      </p:sp>
      <p:grpSp>
        <p:nvGrpSpPr>
          <p:cNvPr id="578564" name="Group 4"/>
          <p:cNvGrpSpPr>
            <a:grpSpLocks/>
          </p:cNvGrpSpPr>
          <p:nvPr/>
        </p:nvGrpSpPr>
        <p:grpSpPr bwMode="auto">
          <a:xfrm>
            <a:off x="5638800" y="1600200"/>
            <a:ext cx="2971800" cy="2209800"/>
            <a:chOff x="3168" y="1680"/>
            <a:chExt cx="2496" cy="1872"/>
          </a:xfrm>
        </p:grpSpPr>
        <p:pic>
          <p:nvPicPr>
            <p:cNvPr id="578565" name="Picture 5" descr="DSC0036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68" y="1680"/>
              <a:ext cx="2496" cy="18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78566" name="Picture 6" descr="果凍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88" y="2880"/>
              <a:ext cx="576" cy="4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78567" name="Picture 7" descr="冰1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00" y="2448"/>
              <a:ext cx="547" cy="9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78568" name="Picture 8" descr="蛋糕4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08" y="3072"/>
              <a:ext cx="461" cy="4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78562" name="Text Box 2"/>
          <p:cNvSpPr txBox="1">
            <a:spLocks noChangeArrowheads="1"/>
          </p:cNvSpPr>
          <p:nvPr/>
        </p:nvSpPr>
        <p:spPr bwMode="auto">
          <a:xfrm>
            <a:off x="609600" y="547688"/>
            <a:ext cx="6705600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480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參    柔細周全的豫備：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610" name="Text Box 2"/>
          <p:cNvSpPr txBox="1">
            <a:spLocks noChangeArrowheads="1"/>
          </p:cNvSpPr>
          <p:nvPr/>
        </p:nvSpPr>
        <p:spPr bwMode="auto">
          <a:xfrm>
            <a:off x="609600" y="1447800"/>
            <a:ext cx="8229600" cy="4594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800100" indent="-3429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257300" indent="-3429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714500" indent="-3429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171700" indent="-3429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>
              <a:spcBef>
                <a:spcPct val="20000"/>
              </a:spcBef>
            </a:pPr>
            <a:r>
              <a:rPr lang="zh-TW" altLang="en-US" sz="3600">
                <a:solidFill>
                  <a:schemeClr val="bg1"/>
                </a:solidFill>
                <a:latin typeface="新細明體" pitchFamily="18" charset="-120"/>
              </a:rPr>
              <a:t>三     主動關心並協助客</a:t>
            </a:r>
          </a:p>
          <a:p>
            <a:pPr>
              <a:spcBef>
                <a:spcPct val="20000"/>
              </a:spcBef>
            </a:pPr>
            <a:r>
              <a:rPr lang="zh-TW" altLang="en-US" sz="3600">
                <a:solidFill>
                  <a:schemeClr val="bg1"/>
                </a:solidFill>
                <a:latin typeface="新細明體" pitchFamily="18" charset="-120"/>
              </a:rPr>
              <a:t>         人洗衣的需要，在</a:t>
            </a:r>
          </a:p>
          <a:p>
            <a:pPr>
              <a:spcBef>
                <a:spcPct val="20000"/>
              </a:spcBef>
            </a:pPr>
            <a:r>
              <a:rPr lang="zh-TW" altLang="en-US" sz="3600">
                <a:solidFill>
                  <a:schemeClr val="bg1"/>
                </a:solidFill>
                <a:latin typeface="新細明體" pitchFamily="18" charset="-120"/>
              </a:rPr>
              <a:t>         時間許可內幫助清</a:t>
            </a:r>
          </a:p>
          <a:p>
            <a:pPr>
              <a:spcBef>
                <a:spcPct val="20000"/>
              </a:spcBef>
            </a:pPr>
            <a:r>
              <a:rPr lang="zh-TW" altLang="en-US" sz="3600">
                <a:solidFill>
                  <a:schemeClr val="bg1"/>
                </a:solidFill>
                <a:latin typeface="新細明體" pitchFamily="18" charset="-120"/>
              </a:rPr>
              <a:t>         洗或整理衣物。</a:t>
            </a:r>
          </a:p>
          <a:p>
            <a:pPr>
              <a:spcBef>
                <a:spcPct val="20000"/>
              </a:spcBef>
            </a:pPr>
            <a:r>
              <a:rPr lang="zh-TW" altLang="en-US" sz="3600">
                <a:solidFill>
                  <a:schemeClr val="bg1"/>
                </a:solidFill>
                <a:latin typeface="新細明體" pitchFamily="18" charset="-120"/>
              </a:rPr>
              <a:t>四     為遵守時間，務請專心傾聽聚會中</a:t>
            </a:r>
          </a:p>
          <a:p>
            <a:pPr>
              <a:spcBef>
                <a:spcPct val="20000"/>
              </a:spcBef>
            </a:pPr>
            <a:r>
              <a:rPr lang="zh-TW" altLang="en-US" sz="3600">
                <a:solidFill>
                  <a:schemeClr val="bg1"/>
                </a:solidFill>
                <a:latin typeface="新細明體" pitchFamily="18" charset="-120"/>
              </a:rPr>
              <a:t>         的報告，勿因個人習慣或疏忽而延</a:t>
            </a:r>
          </a:p>
          <a:p>
            <a:pPr>
              <a:spcBef>
                <a:spcPct val="20000"/>
              </a:spcBef>
            </a:pPr>
            <a:r>
              <a:rPr lang="zh-TW" altLang="en-US" sz="3600">
                <a:solidFill>
                  <a:schemeClr val="bg1"/>
                </a:solidFill>
                <a:latin typeface="新細明體" pitchFamily="18" charset="-120"/>
              </a:rPr>
              <a:t>         誤規定的集合（或出發）時間。</a:t>
            </a:r>
          </a:p>
        </p:txBody>
      </p:sp>
      <p:pic>
        <p:nvPicPr>
          <p:cNvPr id="580617" name="Picture 9" descr="熨斗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1600200"/>
            <a:ext cx="2971800" cy="2228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0618" name="Text Box 10"/>
          <p:cNvSpPr txBox="1">
            <a:spLocks noChangeArrowheads="1"/>
          </p:cNvSpPr>
          <p:nvPr/>
        </p:nvSpPr>
        <p:spPr bwMode="auto">
          <a:xfrm>
            <a:off x="609600" y="547688"/>
            <a:ext cx="6705600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480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參    柔細周全的豫備：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658" name="Text Box 2"/>
          <p:cNvSpPr txBox="1">
            <a:spLocks noChangeArrowheads="1"/>
          </p:cNvSpPr>
          <p:nvPr/>
        </p:nvSpPr>
        <p:spPr bwMode="auto">
          <a:xfrm>
            <a:off x="609600" y="1447800"/>
            <a:ext cx="8229600" cy="492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800100" indent="-3429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257300" indent="-3429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714500" indent="-3429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171700" indent="-3429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0"/>
            <a:r>
              <a:rPr lang="zh-TW" altLang="en-US" sz="3600">
                <a:solidFill>
                  <a:schemeClr val="bg1"/>
                </a:solidFill>
                <a:latin typeface="新細明體" pitchFamily="18" charset="-120"/>
              </a:rPr>
              <a:t>五     飯食以清淡、營養為主，不宜奢華</a:t>
            </a:r>
          </a:p>
          <a:p>
            <a:pPr eaLnBrk="0"/>
            <a:r>
              <a:rPr lang="zh-TW" altLang="en-US" sz="3600">
                <a:solidFill>
                  <a:schemeClr val="bg1"/>
                </a:solidFill>
                <a:latin typeface="新細明體" pitchFamily="18" charset="-120"/>
              </a:rPr>
              <a:t>         浪費。水果及冷、熱飲可多方豫備</a:t>
            </a:r>
          </a:p>
          <a:p>
            <a:pPr eaLnBrk="0"/>
            <a:r>
              <a:rPr lang="zh-TW" altLang="en-US" sz="3600">
                <a:solidFill>
                  <a:schemeClr val="bg1"/>
                </a:solidFill>
                <a:latin typeface="新細明體" pitchFamily="18" charset="-120"/>
              </a:rPr>
              <a:t>         。各國口味差異大，一般而言出</a:t>
            </a:r>
          </a:p>
          <a:p>
            <a:pPr eaLnBrk="0"/>
            <a:r>
              <a:rPr lang="zh-TW" altLang="en-US" sz="3600">
                <a:solidFill>
                  <a:schemeClr val="bg1"/>
                </a:solidFill>
                <a:latin typeface="新細明體" pitchFamily="18" charset="-120"/>
              </a:rPr>
              <a:t>         門在外以少油、少辣為原則。</a:t>
            </a:r>
          </a:p>
          <a:p>
            <a:pPr eaLnBrk="0">
              <a:spcBef>
                <a:spcPct val="20000"/>
              </a:spcBef>
            </a:pPr>
            <a:r>
              <a:rPr lang="zh-TW" altLang="en-US" sz="3600">
                <a:solidFill>
                  <a:schemeClr val="bg1"/>
                </a:solidFill>
                <a:latin typeface="新細明體" pitchFamily="18" charset="-120"/>
              </a:rPr>
              <a:t>六     可豫備一本留言簿，留下對方的姓</a:t>
            </a:r>
          </a:p>
          <a:p>
            <a:pPr eaLnBrk="0">
              <a:spcBef>
                <a:spcPct val="20000"/>
              </a:spcBef>
            </a:pPr>
            <a:r>
              <a:rPr lang="zh-TW" altLang="en-US" sz="3600">
                <a:solidFill>
                  <a:schemeClr val="bg1"/>
                </a:solidFill>
                <a:latin typeface="新細明體" pitchFamily="18" charset="-120"/>
              </a:rPr>
              <a:t>         名、地址、電話，並把自己的通訊</a:t>
            </a:r>
          </a:p>
          <a:p>
            <a:pPr eaLnBrk="0">
              <a:spcBef>
                <a:spcPct val="20000"/>
              </a:spcBef>
            </a:pPr>
            <a:r>
              <a:rPr lang="zh-TW" altLang="en-US" sz="3600">
                <a:solidFill>
                  <a:schemeClr val="bg1"/>
                </a:solidFill>
                <a:latin typeface="新細明體" pitchFamily="18" charset="-120"/>
              </a:rPr>
              <a:t>         資料（名片）豫備好，留給對方，</a:t>
            </a:r>
          </a:p>
          <a:p>
            <a:pPr eaLnBrk="0">
              <a:spcBef>
                <a:spcPct val="20000"/>
              </a:spcBef>
            </a:pPr>
            <a:r>
              <a:rPr lang="zh-TW" altLang="en-US" sz="3600">
                <a:solidFill>
                  <a:schemeClr val="bg1"/>
                </a:solidFill>
                <a:latin typeface="新細明體" pitchFamily="18" charset="-120"/>
              </a:rPr>
              <a:t>         以供日後交通聯絡。</a:t>
            </a:r>
          </a:p>
        </p:txBody>
      </p:sp>
      <p:sp>
        <p:nvSpPr>
          <p:cNvPr id="582662" name="Text Box 6"/>
          <p:cNvSpPr txBox="1">
            <a:spLocks noChangeArrowheads="1"/>
          </p:cNvSpPr>
          <p:nvPr/>
        </p:nvSpPr>
        <p:spPr bwMode="auto">
          <a:xfrm>
            <a:off x="609600" y="547688"/>
            <a:ext cx="6705600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480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參    柔細周全的豫備：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706" name="Text Box 2"/>
          <p:cNvSpPr txBox="1">
            <a:spLocks noChangeArrowheads="1"/>
          </p:cNvSpPr>
          <p:nvPr/>
        </p:nvSpPr>
        <p:spPr bwMode="auto">
          <a:xfrm>
            <a:off x="609600" y="1447800"/>
            <a:ext cx="8229600" cy="3935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800100" indent="-3429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257300" indent="-3429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714500" indent="-3429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171700" indent="-3429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>
              <a:spcBef>
                <a:spcPct val="20000"/>
              </a:spcBef>
            </a:pPr>
            <a:r>
              <a:rPr lang="zh-TW" altLang="en-US" sz="3600">
                <a:solidFill>
                  <a:schemeClr val="bg1"/>
                </a:solidFill>
                <a:latin typeface="新細明體" pitchFamily="18" charset="-120"/>
              </a:rPr>
              <a:t>一     客人到達後，全家應一同歡迎，彼</a:t>
            </a:r>
          </a:p>
          <a:p>
            <a:pPr>
              <a:spcBef>
                <a:spcPct val="20000"/>
              </a:spcBef>
            </a:pPr>
            <a:r>
              <a:rPr lang="zh-TW" altLang="en-US" sz="3600">
                <a:solidFill>
                  <a:schemeClr val="bg1"/>
                </a:solidFill>
                <a:latin typeface="新細明體" pitchFamily="18" charset="-120"/>
              </a:rPr>
              <a:t>         此介紹、認識，並儘速向客人介紹</a:t>
            </a:r>
          </a:p>
          <a:p>
            <a:pPr>
              <a:spcBef>
                <a:spcPct val="20000"/>
              </a:spcBef>
            </a:pPr>
            <a:r>
              <a:rPr lang="zh-TW" altLang="en-US" sz="3600">
                <a:solidFill>
                  <a:schemeClr val="bg1"/>
                </a:solidFill>
                <a:latin typeface="新細明體" pitchFamily="18" charset="-120"/>
              </a:rPr>
              <a:t>         居家環境及設施，如：臥室、浴室</a:t>
            </a:r>
          </a:p>
          <a:p>
            <a:pPr>
              <a:spcBef>
                <a:spcPct val="20000"/>
              </a:spcBef>
            </a:pPr>
            <a:r>
              <a:rPr lang="zh-TW" altLang="en-US" sz="3600">
                <a:solidFill>
                  <a:schemeClr val="bg1"/>
                </a:solidFill>
                <a:latin typeface="新細明體" pitchFamily="18" charset="-120"/>
              </a:rPr>
              <a:t>         、廚房、洗衣房、急救箱等位置，</a:t>
            </a:r>
          </a:p>
          <a:p>
            <a:pPr>
              <a:spcBef>
                <a:spcPct val="20000"/>
              </a:spcBef>
            </a:pPr>
            <a:r>
              <a:rPr lang="zh-TW" altLang="en-US" sz="3600">
                <a:solidFill>
                  <a:schemeClr val="bg1"/>
                </a:solidFill>
                <a:latin typeface="新細明體" pitchFamily="18" charset="-120"/>
              </a:rPr>
              <a:t>         並注意晚上請留盥洗室及走道的小</a:t>
            </a:r>
          </a:p>
          <a:p>
            <a:pPr>
              <a:spcBef>
                <a:spcPct val="20000"/>
              </a:spcBef>
            </a:pPr>
            <a:r>
              <a:rPr lang="zh-TW" altLang="en-US" sz="3600">
                <a:solidFill>
                  <a:schemeClr val="bg1"/>
                </a:solidFill>
                <a:latin typeface="新細明體" pitchFamily="18" charset="-120"/>
              </a:rPr>
              <a:t>         燈。</a:t>
            </a:r>
          </a:p>
        </p:txBody>
      </p:sp>
      <p:sp>
        <p:nvSpPr>
          <p:cNvPr id="584712" name="Text Box 8"/>
          <p:cNvSpPr txBox="1">
            <a:spLocks noChangeArrowheads="1"/>
          </p:cNvSpPr>
          <p:nvPr/>
        </p:nvSpPr>
        <p:spPr bwMode="auto">
          <a:xfrm>
            <a:off x="609600" y="547688"/>
            <a:ext cx="6705600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480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肆    親密屬靈的交通：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754" name="Text Box 2"/>
          <p:cNvSpPr txBox="1">
            <a:spLocks noChangeArrowheads="1"/>
          </p:cNvSpPr>
          <p:nvPr/>
        </p:nvSpPr>
        <p:spPr bwMode="auto">
          <a:xfrm>
            <a:off x="609600" y="1447800"/>
            <a:ext cx="8229600" cy="5253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800100" indent="-3429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257300" indent="-3429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714500" indent="-3429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171700" indent="-3429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>
              <a:spcBef>
                <a:spcPct val="20000"/>
              </a:spcBef>
            </a:pPr>
            <a:r>
              <a:rPr lang="zh-TW" altLang="en-US" sz="3600">
                <a:solidFill>
                  <a:schemeClr val="bg1"/>
                </a:solidFill>
                <a:latin typeface="新細明體" pitchFamily="18" charset="-120"/>
              </a:rPr>
              <a:t>二     要主動告知客人起床、晨興、早餐</a:t>
            </a:r>
          </a:p>
          <a:p>
            <a:pPr>
              <a:spcBef>
                <a:spcPct val="20000"/>
              </a:spcBef>
            </a:pPr>
            <a:r>
              <a:rPr lang="zh-TW" altLang="en-US" sz="3600">
                <a:solidFill>
                  <a:schemeClr val="bg1"/>
                </a:solidFill>
                <a:latin typeface="新細明體" pitchFamily="18" charset="-120"/>
              </a:rPr>
              <a:t>         及出發等時間。每日早起、睡前及</a:t>
            </a:r>
          </a:p>
          <a:p>
            <a:pPr>
              <a:spcBef>
                <a:spcPct val="20000"/>
              </a:spcBef>
            </a:pPr>
            <a:r>
              <a:rPr lang="zh-TW" altLang="en-US" sz="3600">
                <a:solidFill>
                  <a:schemeClr val="bg1"/>
                </a:solidFill>
                <a:latin typeface="新細明體" pitchFamily="18" charset="-120"/>
              </a:rPr>
              <a:t>         用餐時，應彼此交通，一同禱告。</a:t>
            </a:r>
          </a:p>
          <a:p>
            <a:pPr>
              <a:spcBef>
                <a:spcPct val="20000"/>
              </a:spcBef>
            </a:pPr>
            <a:r>
              <a:rPr lang="zh-TW" altLang="en-US" sz="3600">
                <a:solidFill>
                  <a:schemeClr val="bg1"/>
                </a:solidFill>
                <a:latin typeface="新細明體" pitchFamily="18" charset="-120"/>
              </a:rPr>
              <a:t>三     接待聖徒的目的乃為進入基督身體</a:t>
            </a:r>
          </a:p>
          <a:p>
            <a:pPr>
              <a:spcBef>
                <a:spcPct val="20000"/>
              </a:spcBef>
            </a:pPr>
            <a:r>
              <a:rPr lang="zh-TW" altLang="en-US" sz="3600">
                <a:solidFill>
                  <a:schemeClr val="bg1"/>
                </a:solidFill>
                <a:latin typeface="新細明體" pitchFamily="18" charset="-120"/>
              </a:rPr>
              <a:t>         的交通，除簡單關心對方家庭生活</a:t>
            </a:r>
          </a:p>
          <a:p>
            <a:pPr>
              <a:spcBef>
                <a:spcPct val="20000"/>
              </a:spcBef>
            </a:pPr>
            <a:r>
              <a:rPr lang="zh-TW" altLang="en-US" sz="3600">
                <a:solidFill>
                  <a:schemeClr val="bg1"/>
                </a:solidFill>
                <a:latin typeface="新細明體" pitchFamily="18" charset="-120"/>
              </a:rPr>
              <a:t>         外，</a:t>
            </a:r>
            <a:r>
              <a:rPr lang="zh-TW" altLang="en-US" sz="3600">
                <a:solidFill>
                  <a:srgbClr val="FFFF00"/>
                </a:solidFill>
                <a:latin typeface="新細明體" pitchFamily="18" charset="-120"/>
              </a:rPr>
              <a:t>應著重於聚會信息內容及召會</a:t>
            </a:r>
          </a:p>
          <a:p>
            <a:pPr>
              <a:spcBef>
                <a:spcPct val="20000"/>
              </a:spcBef>
            </a:pPr>
            <a:r>
              <a:rPr lang="zh-TW" altLang="en-US" sz="3600">
                <a:solidFill>
                  <a:srgbClr val="FFFF00"/>
                </a:solidFill>
                <a:latin typeface="新細明體" pitchFamily="18" charset="-120"/>
              </a:rPr>
              <a:t>         生活的交通</a:t>
            </a:r>
            <a:r>
              <a:rPr lang="zh-TW" altLang="en-US" sz="3600">
                <a:solidFill>
                  <a:schemeClr val="bg1"/>
                </a:solidFill>
                <a:latin typeface="新細明體" pitchFamily="18" charset="-120"/>
              </a:rPr>
              <a:t>（應運用區或排的力量</a:t>
            </a:r>
          </a:p>
          <a:p>
            <a:pPr>
              <a:spcBef>
                <a:spcPct val="20000"/>
              </a:spcBef>
            </a:pPr>
            <a:r>
              <a:rPr lang="zh-TW" altLang="en-US" sz="3600">
                <a:solidFill>
                  <a:schemeClr val="bg1"/>
                </a:solidFill>
                <a:latin typeface="新細明體" pitchFamily="18" charset="-120"/>
              </a:rPr>
              <a:t>         一同豫備接待）。</a:t>
            </a:r>
          </a:p>
        </p:txBody>
      </p:sp>
      <p:sp>
        <p:nvSpPr>
          <p:cNvPr id="586763" name="Text Box 11"/>
          <p:cNvSpPr txBox="1">
            <a:spLocks noChangeArrowheads="1"/>
          </p:cNvSpPr>
          <p:nvPr/>
        </p:nvSpPr>
        <p:spPr bwMode="auto">
          <a:xfrm>
            <a:off x="609600" y="547688"/>
            <a:ext cx="6705600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480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肆    親密屬靈的交通：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42" name="Text Box 2"/>
          <p:cNvSpPr txBox="1">
            <a:spLocks noChangeArrowheads="1"/>
          </p:cNvSpPr>
          <p:nvPr/>
        </p:nvSpPr>
        <p:spPr bwMode="auto">
          <a:xfrm>
            <a:off x="-1524000" y="1219200"/>
            <a:ext cx="67056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TW" altLang="zh-TW" sz="44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22243" name="Text Box 3"/>
          <p:cNvSpPr txBox="1">
            <a:spLocks noChangeArrowheads="1"/>
          </p:cNvSpPr>
          <p:nvPr/>
        </p:nvSpPr>
        <p:spPr bwMode="auto">
          <a:xfrm>
            <a:off x="1371600" y="1684338"/>
            <a:ext cx="6324600" cy="4335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</a:pPr>
            <a:r>
              <a:rPr lang="zh-TW" altLang="en-US" sz="48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壹   接待應有的認識</a:t>
            </a:r>
          </a:p>
          <a:p>
            <a:pPr algn="ctr">
              <a:spcBef>
                <a:spcPct val="20000"/>
              </a:spcBef>
            </a:pPr>
            <a:r>
              <a:rPr lang="zh-TW" altLang="en-US" sz="48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貳   擺設與整潔原則</a:t>
            </a:r>
          </a:p>
          <a:p>
            <a:pPr algn="ctr">
              <a:spcBef>
                <a:spcPct val="20000"/>
              </a:spcBef>
            </a:pPr>
            <a:r>
              <a:rPr lang="zh-TW" altLang="en-US" sz="48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參   柔細周全的豫備</a:t>
            </a:r>
          </a:p>
          <a:p>
            <a:pPr algn="ctr">
              <a:spcBef>
                <a:spcPct val="20000"/>
              </a:spcBef>
            </a:pPr>
            <a:r>
              <a:rPr lang="zh-TW" altLang="en-US" sz="48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肆   親密屬靈的交通</a:t>
            </a:r>
          </a:p>
          <a:p>
            <a:pPr algn="ctr">
              <a:spcBef>
                <a:spcPct val="20000"/>
              </a:spcBef>
            </a:pPr>
            <a:r>
              <a:rPr lang="zh-TW" altLang="en-US" sz="48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伍   突發狀況的應付</a:t>
            </a:r>
          </a:p>
        </p:txBody>
      </p:sp>
      <p:sp>
        <p:nvSpPr>
          <p:cNvPr id="522255" name="Rectangle 15"/>
          <p:cNvSpPr>
            <a:spLocks noChangeArrowheads="1"/>
          </p:cNvSpPr>
          <p:nvPr/>
        </p:nvSpPr>
        <p:spPr bwMode="auto">
          <a:xfrm>
            <a:off x="1600200" y="593725"/>
            <a:ext cx="5827236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TW" altLang="en-US" sz="4000" dirty="0" smtClean="0">
                <a:solidFill>
                  <a:schemeClr val="bg1"/>
                </a:solidFill>
                <a:ea typeface="微軟正黑體" pitchFamily="34" charset="-120"/>
              </a:rPr>
              <a:t>二○一五年</a:t>
            </a:r>
            <a:r>
              <a:rPr lang="zh-TW" altLang="en-US" sz="4000" dirty="0">
                <a:solidFill>
                  <a:schemeClr val="bg1"/>
                </a:solidFill>
                <a:ea typeface="微軟正黑體" pitchFamily="34" charset="-120"/>
              </a:rPr>
              <a:t>國際華語特會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22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42" grpId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802" name="Text Box 2"/>
          <p:cNvSpPr txBox="1">
            <a:spLocks noChangeArrowheads="1"/>
          </p:cNvSpPr>
          <p:nvPr/>
        </p:nvSpPr>
        <p:spPr bwMode="auto">
          <a:xfrm>
            <a:off x="609600" y="1447800"/>
            <a:ext cx="8229600" cy="520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800100" indent="-3429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257300" indent="-3429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714500" indent="-3429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171700" indent="-3429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>
              <a:spcBef>
                <a:spcPct val="15000"/>
              </a:spcBef>
            </a:pPr>
            <a:r>
              <a:rPr lang="zh-TW" altLang="en-US" sz="3600">
                <a:solidFill>
                  <a:schemeClr val="bg1"/>
                </a:solidFill>
                <a:latin typeface="新細明體" pitchFamily="18" charset="-120"/>
              </a:rPr>
              <a:t>四     避免閒談個人背景、政治觀點、生</a:t>
            </a:r>
          </a:p>
          <a:p>
            <a:pPr>
              <a:spcBef>
                <a:spcPct val="15000"/>
              </a:spcBef>
            </a:pPr>
            <a:r>
              <a:rPr lang="zh-TW" altLang="en-US" sz="3600">
                <a:solidFill>
                  <a:schemeClr val="bg1"/>
                </a:solidFill>
                <a:latin typeface="新細明體" pitchFamily="18" charset="-120"/>
              </a:rPr>
              <a:t>         意往來、收入高低</a:t>
            </a:r>
            <a:r>
              <a:rPr lang="en-US" altLang="zh-TW" sz="3600">
                <a:solidFill>
                  <a:schemeClr val="bg1"/>
                </a:solidFill>
                <a:latin typeface="新細明體" pitchFamily="18" charset="-120"/>
              </a:rPr>
              <a:t>…</a:t>
            </a:r>
            <a:r>
              <a:rPr lang="zh-TW" altLang="en-US" sz="3600">
                <a:solidFill>
                  <a:schemeClr val="bg1"/>
                </a:solidFill>
                <a:latin typeface="新細明體" pitchFamily="18" charset="-120"/>
              </a:rPr>
              <a:t>等世俗之言語</a:t>
            </a:r>
          </a:p>
          <a:p>
            <a:pPr>
              <a:spcBef>
                <a:spcPct val="15000"/>
              </a:spcBef>
            </a:pPr>
            <a:r>
              <a:rPr lang="zh-TW" altLang="en-US" sz="3600">
                <a:solidFill>
                  <a:schemeClr val="bg1"/>
                </a:solidFill>
                <a:latin typeface="新細明體" pitchFamily="18" charset="-120"/>
              </a:rPr>
              <a:t>         ，並關閉電視、收拾報紙。</a:t>
            </a:r>
          </a:p>
          <a:p>
            <a:r>
              <a:rPr lang="zh-TW" altLang="en-US" sz="3600">
                <a:solidFill>
                  <a:schemeClr val="bg1"/>
                </a:solidFill>
                <a:latin typeface="新細明體" pitchFamily="18" charset="-120"/>
              </a:rPr>
              <a:t>五     關心客人各方面起居的需要。例如</a:t>
            </a:r>
          </a:p>
          <a:p>
            <a:r>
              <a:rPr lang="zh-TW" altLang="en-US" sz="3600">
                <a:solidFill>
                  <a:schemeClr val="bg1"/>
                </a:solidFill>
                <a:latin typeface="新細明體" pitchFamily="18" charset="-120"/>
              </a:rPr>
              <a:t>         ：室溫冷暖、被褥厚薄、空調強弱</a:t>
            </a:r>
          </a:p>
          <a:p>
            <a:r>
              <a:rPr lang="zh-TW" altLang="en-US" sz="3600">
                <a:solidFill>
                  <a:schemeClr val="bg1"/>
                </a:solidFill>
                <a:latin typeface="新細明體" pitchFamily="18" charset="-120"/>
              </a:rPr>
              <a:t>         、飯食習慣或個人之特殊需求。</a:t>
            </a:r>
          </a:p>
          <a:p>
            <a:r>
              <a:rPr lang="zh-TW" altLang="en-US" sz="3600">
                <a:solidFill>
                  <a:schemeClr val="bg1"/>
                </a:solidFill>
                <a:latin typeface="新細明體" pitchFamily="18" charset="-120"/>
              </a:rPr>
              <a:t>六     留意國外聖徒生活上其它不同的需</a:t>
            </a:r>
          </a:p>
          <a:p>
            <a:r>
              <a:rPr lang="zh-TW" altLang="en-US" sz="3600">
                <a:solidFill>
                  <a:schemeClr val="bg1"/>
                </a:solidFill>
                <a:latin typeface="新細明體" pitchFamily="18" charset="-120"/>
              </a:rPr>
              <a:t>         要，在可能的範圍內應多予以配合</a:t>
            </a:r>
          </a:p>
          <a:p>
            <a:r>
              <a:rPr lang="zh-TW" altLang="en-US" sz="3600">
                <a:solidFill>
                  <a:schemeClr val="bg1"/>
                </a:solidFill>
                <a:latin typeface="新細明體" pitchFamily="18" charset="-120"/>
              </a:rPr>
              <a:t>         。</a:t>
            </a:r>
          </a:p>
        </p:txBody>
      </p:sp>
      <p:sp>
        <p:nvSpPr>
          <p:cNvPr id="588805" name="Text Box 5"/>
          <p:cNvSpPr txBox="1">
            <a:spLocks noChangeArrowheads="1"/>
          </p:cNvSpPr>
          <p:nvPr/>
        </p:nvSpPr>
        <p:spPr bwMode="auto">
          <a:xfrm>
            <a:off x="609600" y="547688"/>
            <a:ext cx="6705600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480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肆    親密屬靈的交通：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946" name="Text Box 2"/>
          <p:cNvSpPr txBox="1">
            <a:spLocks noChangeArrowheads="1"/>
          </p:cNvSpPr>
          <p:nvPr/>
        </p:nvSpPr>
        <p:spPr bwMode="auto">
          <a:xfrm>
            <a:off x="609600" y="1447800"/>
            <a:ext cx="8229600" cy="5253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800100" indent="-3429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257300" indent="-3429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714500" indent="-3429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171700" indent="-3429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>
              <a:spcBef>
                <a:spcPct val="20000"/>
              </a:spcBef>
            </a:pPr>
            <a:r>
              <a:rPr lang="zh-TW" altLang="en-US" sz="3600">
                <a:solidFill>
                  <a:schemeClr val="bg1"/>
                </a:solidFill>
                <a:latin typeface="新細明體" pitchFamily="18" charset="-120"/>
              </a:rPr>
              <a:t>一     應給與客人必要資訊：如走失、脫</a:t>
            </a:r>
          </a:p>
          <a:p>
            <a:pPr>
              <a:spcBef>
                <a:spcPct val="20000"/>
              </a:spcBef>
            </a:pPr>
            <a:r>
              <a:rPr lang="zh-TW" altLang="en-US" sz="3600">
                <a:solidFill>
                  <a:schemeClr val="bg1"/>
                </a:solidFill>
                <a:latin typeface="新細明體" pitchFamily="18" charset="-120"/>
              </a:rPr>
              <a:t>         隊之緊急聯絡人，聯絡電話，並如</a:t>
            </a:r>
          </a:p>
          <a:p>
            <a:pPr>
              <a:spcBef>
                <a:spcPct val="20000"/>
              </a:spcBef>
            </a:pPr>
            <a:r>
              <a:rPr lang="zh-TW" altLang="en-US" sz="3600">
                <a:solidFill>
                  <a:schemeClr val="bg1"/>
                </a:solidFill>
                <a:latin typeface="新細明體" pitchFamily="18" charset="-120"/>
              </a:rPr>
              <a:t>         何用公用電話等。</a:t>
            </a:r>
          </a:p>
          <a:p>
            <a:pPr>
              <a:spcBef>
                <a:spcPct val="20000"/>
              </a:spcBef>
            </a:pPr>
            <a:r>
              <a:rPr lang="zh-TW" altLang="en-US" sz="3600">
                <a:solidFill>
                  <a:schemeClr val="bg1"/>
                </a:solidFill>
                <a:latin typeface="新細明體" pitchFamily="18" charset="-120"/>
              </a:rPr>
              <a:t>二     客人如有緊急就醫之需求，應即刻</a:t>
            </a:r>
          </a:p>
          <a:p>
            <a:pPr>
              <a:spcBef>
                <a:spcPct val="20000"/>
              </a:spcBef>
            </a:pPr>
            <a:r>
              <a:rPr lang="zh-TW" altLang="en-US" sz="3600">
                <a:solidFill>
                  <a:schemeClr val="bg1"/>
                </a:solidFill>
                <a:latin typeface="新細明體" pitchFamily="18" charset="-120"/>
              </a:rPr>
              <a:t>         與當地召會之負責弟兄聯繫。</a:t>
            </a:r>
          </a:p>
          <a:p>
            <a:pPr>
              <a:spcBef>
                <a:spcPct val="20000"/>
              </a:spcBef>
            </a:pPr>
            <a:r>
              <a:rPr lang="zh-TW" altLang="en-US" sz="3600">
                <a:solidFill>
                  <a:schemeClr val="bg1"/>
                </a:solidFill>
                <a:latin typeface="新細明體" pitchFamily="18" charset="-120"/>
              </a:rPr>
              <a:t>三     來自大陸地區之非自由行的聖徒，</a:t>
            </a:r>
          </a:p>
          <a:p>
            <a:pPr>
              <a:spcBef>
                <a:spcPct val="20000"/>
              </a:spcBef>
            </a:pPr>
            <a:r>
              <a:rPr lang="zh-TW" altLang="en-US" sz="3600">
                <a:solidFill>
                  <a:schemeClr val="bg1"/>
                </a:solidFill>
                <a:latin typeface="新細明體" pitchFamily="18" charset="-120"/>
              </a:rPr>
              <a:t>         切勿脫隊或自行尋找親友而離去，</a:t>
            </a:r>
          </a:p>
          <a:p>
            <a:pPr>
              <a:spcBef>
                <a:spcPct val="20000"/>
              </a:spcBef>
            </a:pPr>
            <a:r>
              <a:rPr lang="zh-TW" altLang="en-US" sz="3600">
                <a:solidFill>
                  <a:schemeClr val="bg1"/>
                </a:solidFill>
                <a:latin typeface="新細明體" pitchFamily="18" charset="-120"/>
              </a:rPr>
              <a:t>         僅能相約親友於會所見面。</a:t>
            </a:r>
          </a:p>
        </p:txBody>
      </p:sp>
      <p:sp>
        <p:nvSpPr>
          <p:cNvPr id="594947" name="Text Box 3"/>
          <p:cNvSpPr txBox="1">
            <a:spLocks noChangeArrowheads="1"/>
          </p:cNvSpPr>
          <p:nvPr/>
        </p:nvSpPr>
        <p:spPr bwMode="auto">
          <a:xfrm>
            <a:off x="609600" y="547688"/>
            <a:ext cx="6705600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480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伍    突發狀況的應付： 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2.xml><?xml version="1.0" encoding="UTF-8" standalone="yes"?>
<p:sld xmlns:a="http://schemas.openxmlformats.org/drawingml/2006/main" xmlns:r="http://schemas.openxmlformats.org/officeDocument/2006/relationships" xmlns:p="http://schemas.openxmlformats.org/presentationml/2006/main" showMasterPhAnim="0"><p:cSld><p:spTree><p:nvGrpSpPr><p:cNvPr id="1" name=""/><p:cNvGrpSpPr/><p:nvPr/></p:nvGrpSpPr><p:grpSpPr><a:xfrm><a:off x="0" y="0"/><a:ext cx="0" cy="0"/><a:chOff x="0" y="0"/><a:chExt cx="0" cy="0"/></a:xfrm></p:grpSpPr><p:sp><p:nvSpPr><p:cNvPr id="562178" name="Rectangle 2"/><p:cNvSpPr><a:spLocks noGrp="1" noChangeArrowheads="1"/></p:cNvSpPr><p:nvPr><p:ph type="title"/></p:nvPr></p:nvSpPr><p:spPr><a:xfrm><a:off x="685800" y="0"/><a:ext cx="7772400" cy="1143000"/></a:xfrm></p:spPr><p:txBody><a:bodyPr/><a:lstStyle/><a:p><a:r><a:rPr lang="zh-TW" altLang="en-US"><a:solidFill><a:srgbClr val="FFFF00"/></a:solidFill><a:latin typeface="з" charset="0"/><a:ea typeface="微軟正黑體" pitchFamily="34" charset="-120"/></a:rPr><a:t>海外聖徒參考食譜</a:t></a:r></a:p></p:txBody></p:sp><p:graphicFrame><p:nvGraphicFramePr><p:cNvPr id="562244" name="Group 68"/><p:cNvGraphicFramePr><a:graphicFrameLocks noGrp="1"/></p:cNvGraphicFramePr><p:nvPr/></p:nvGraphicFramePr><p:xfrm><a:off x="457200" y="1066800"/><a:ext cx="8362950" cy="5425440"/></p:xfrm><a:graphic><a:graphicData uri="http://schemas.openxmlformats.org/drawingml/2006/table"><a:tbl><a:tblPr/><a:tblGrid><a:gridCol w="1809750"/><a:gridCol w="6553200"/></a:tblGrid><a:tr h="473075"><a:tc><a:txBody><a:bodyPr/><a:lstStyle><a:lvl1pPr><a:spcBef><a:spcPct val="20000"/></a:spcBef><a:defRPr kumimoji="1" sz="2800"><a:solidFill><a:schemeClr val="tx1"/></a:solidFill><a:latin typeface="Arial" pitchFamily="34" charset="0"/><a:ea typeface="新細明體" pitchFamily="18" charset="-120"/></a:defRPr></a:lvl1pPr><a:lvl2pPr><a:spcBef><a:spcPct val="20000"/></a:spcBef><a:defRPr kumimoji="1" sz="2400"><a:solidFill><a:schemeClr val="tx1"/></a:solidFill><a:latin typeface="Arial" pitchFamily="34" charset="0"/><a:ea typeface="新細明體" pitchFamily="18" charset="-120"/></a:defRPr></a:lvl2pPr><a:lvl3pPr><a:spcBef><a:spcPct val="20000"/></a:spcBef><a:defRPr kumimoji="1" sz="2000"><a:solidFill><a:schemeClr val="tx1"/></a:solidFill><a:latin typeface="Arial" pitchFamily="34" charset="0"/><a:ea typeface="新細明體" pitchFamily="18" charset="-120"/></a:defRPr></a:lvl3pPr><a:lvl4pPr><a:spcBef><a:spcPct val="20000"/></a:spcBef><a:defRPr kumimoji="1"><a:solidFill><a:schemeClr val="tx1"/></a:solidFill><a:latin typeface="Arial" pitchFamily="34" charset="0"/><a:ea typeface="新細明體" pitchFamily="18" charset="-120"/></a:defRPr></a:lvl4pPr><a:lvl5pPr><a:spcBef><a:spcPct val="20000"/></a:spcBef><a:defRPr kumimoji="1"><a:solidFill><a:schemeClr val="tx1"/></a:solidFill><a:latin typeface="Arial" pitchFamily="34" charset="0"/><a:ea typeface="新細明體" pitchFamily="18" charset="-120"/></a:defRPr></a:lvl5pPr><a:lvl6pPr fontAlgn="base"><a:spcBef><a:spcPct val="20000"/></a:spcBef><a:spcAft><a:spcPct val="0"/></a:spcAft><a:defRPr kumimoji="1"><a:solidFill><a:schemeClr val="tx1"/></a:solidFill><a:latin typeface="Arial" pitchFamily="34" charset="0"/><a:ea typeface="新細明體" pitchFamily="18" charset="-120"/></a:defRPr></a:lvl6pPr><a:lvl7pPr fontAlgn="base"><a:spcBef><a:spcPct val="20000"/></a:spcBef><a:spcAft><a:spcPct val="0"/></a:spcAft><a:defRPr kumimoji="1"><a:solidFill><a:schemeClr val="tx1"/></a:solidFill><a:latin typeface="Arial" pitchFamily="34" charset="0"/><a:ea typeface="新細明體" pitchFamily="18" charset="-120"/></a:defRPr></a:lvl7pPr><a:lvl8pPr fontAlgn="base"><a:spcBef><a:spcPct val="20000"/></a:spcBef><a:spcAft><a:spcPct val="0"/></a:spcAft><a:defRPr kumimoji="1"><a:solidFill><a:schemeClr val="tx1"/></a:solidFill><a:latin typeface="Arial" pitchFamily="34" charset="0"/><a:ea typeface="新細明體" pitchFamily="18" charset="-120"/></a:defRPr></a:lvl8pPr><a:lvl9pPr fontAlgn="base"><a:spcBef><a:spcPct val="20000"/></a:spcBef><a:spcAft><a:spcPct val="0"/></a:spcAft><a:defRPr kumimoji="1"><a:solidFill><a:schemeClr val="tx1"/></a:solidFill><a:latin typeface="Arial" pitchFamily="34" charset="0"/><a:ea typeface="新細明體" pitchFamily="18" charset="-120"/></a:defRPr></a:lvl9pPr></a:lstStyle><a:p><a:pPr marL="0" marR="0" lvl="0" indent="0" algn="ctr" defTabSz="914400" rtl="0" eaLnBrk="1" fontAlgn="base" latinLnBrk="0" hangingPunct="1"><a:lnSpc><a:spcPct val="100000"/></a:lnSpc><a:spcBef><a:spcPct val="20000"/></a:spcBef><a:spcAft><a:spcPct val="0"/></a:spcAft><a:buClrTx/><a:buSzTx/><a:buFontTx/><a:buNone/><a:tabLst/></a:pPr><a:r><a:rPr kumimoji="1" lang="zh-TW" altLang="en-US" sz="3200" b="0" i="0" u="none" strike="noStrike" cap="none" normalizeH="0" baseline="0" smtClean="0"><a:ln><a:noFill/></a:ln><a:solidFill><a:srgbClr val="FFFF00"/></a:solidFill><a:effectLst/><a:latin typeface="標楷體" pitchFamily="65" charset="-120"/><a:ea typeface="標楷體" pitchFamily="65" charset="-120"/></a:rPr><a:t>國家 </a:t></a:r></a:p></a:txBody><a:tcPr anchor="ctr" horzOverflow="overflow"><a:lnL w="12700" cap="flat" cmpd="sng" algn="ctr"><a:solidFill><a:schemeClr val="bg1"/></a:solidFill><a:prstDash val="solid"/><a:round/><a:headEnd type="none" w="med" len="med"/><a:tailEnd type="none" w="med" len="med"/></a:lnL><a:lnR w="12700" cap="flat" cmpd="sng" algn="ctr"><a:solidFill><a:schemeClr val="bg1"/></a:solidFill><a:prstDash val="solid"/><a:round/><a:headEnd type="none" w="med" len="med"/><a:tailEnd type="none" w="med" len="med"/></a:lnR><a:lnT w="12700" cap="flat" cmpd="sng" algn="ctr"><a:solidFill><a:schemeClr val="bg1"/></a:solidFill><a:prstDash val="solid"/><a:round/><a:headEnd type="none" w="med" len="med"/><a:tailEnd type="none" w="med" len="med"/></a:lnT><a:lnB w="12700" cap="flat" cmpd="sng" algn="ctr"><a:solidFill><a:schemeClr val="bg1"/></a:solidFill><a:prstDash val="solid"/><a:round/><a:headEnd type="none" w="med" len="med"/><a:tailEnd type="none" w="med" len="med"/></a:lnB><a:lnTlToBr><a:noFill/></a:lnTlToBr><a:lnBlToTr><a:noFill/></a:lnBlToTr><a:noFill/></a:tcPr></a:tc><a:tc><a:txBody><a:bodyPr/><a:lstStyle><a:lvl1pPr><a:spcBef><a:spcPct val="20000"/></a:spcBef><a:defRPr kumimoji="1" sz="2800"><a:solidFill><a:schemeClr val="tx1"/></a:solidFill><a:latin typeface="Arial" pitchFamily="34" charset="0"/><a:ea typeface="新細明體" pitchFamily="18" charset="-120"/></a:defRPr></a:lvl1pPr><a:lvl2pPr><a:spcBef><a:spcPct val="20000"/></a:spcBef><a:defRPr kumimoji="1" sz="2400"><a:solidFill><a:schemeClr val="tx1"/></a:solidFill><a:latin typeface="Arial" pitchFamily="34" charset="0"/><a:ea typeface="新細明體" pitchFamily="18" charset="-120"/></a:defRPr></a:lvl2pPr><a:lvl3pPr><a:spcBef><a:spcPct val="20000"/></a:spcBef><a:defRPr kumimoji="1" sz="2000"><a:solidFill><a:schemeClr val="tx1"/></a:solidFill><a:latin typeface="Arial" pitchFamily="34" charset="0"/><a:ea typeface="新細明體" pitchFamily="18" charset="-120"/></a:defRPr></a:lvl3pPr><a:lvl4pPr><a:spcBef><a:spcPct val="20000"/></a:spcBef><a:defRPr kumimoji="1"><a:solidFill><a:schemeClr val="tx1"/></a:solidFill><a:latin typeface="Arial" pitchFamily="34" charset="0"/><a:ea typeface="新細明體" pitchFamily="18" charset="-120"/></a:defRPr></a:lvl4pPr><a:lvl5pPr><a:spcBef><a:spcPct val="20000"/></a:spcBef><a:defRPr kumimoji="1"><a:solidFill><a:schemeClr val="tx1"/></a:solidFill><a:latin typeface="Arial" pitchFamily="34" charset="0"/><a:ea typeface="新細明體" pitchFamily="18" charset="-120"/></a:defRPr></a:lvl5pPr><a:lvl6pPr fontAlgn="base"><a:spcBef><a:spcPct val="20000"/></a:spcBef><a:spcAft><a:spcPct val="0"/></a:spcAft><a:defRPr kumimoji="1"><a:solidFill><a:schemeClr val="tx1"/></a:solidFill><a:latin typeface="Arial" pitchFamily="34" charset="0"/><a:ea typeface="新細明體" pitchFamily="18" charset="-120"/></a:defRPr></a:lvl6pPr><a:lvl7pPr fontAlgn="base"><a:spcBef><a:spcPct val="20000"/></a:spcBef><a:spcAft><a:spcPct val="0"/></a:spcAft><a:defRPr kumimoji="1"><a:solidFill><a:schemeClr val="tx1"/></a:solidFill><a:latin typeface="Arial" pitchFamily="34" charset="0"/><a:ea typeface="新細明體" pitchFamily="18" charset="-120"/></a:defRPr></a:lvl7pPr><a:lvl8pPr fontAlgn="base"><a:spcBef><a:spcPct val="20000"/></a:spcBef><a:spcAft><a:spcPct val="0"/></a:spcAft><a:defRPr kumimoji="1"><a:solidFill><a:schemeClr val="tx1"/></a:solidFill><a:latin typeface="Arial" pitchFamily="34" charset="0"/><a:ea typeface="新細明體" pitchFamily="18" charset="-120"/></a:defRPr></a:lvl8pPr><a:lvl9pPr fontAlgn="base"><a:spcBef><a:spcPct val="20000"/></a:spcBef><a:spcAft><a:spcPct val="0"/></a:spcAft><a:defRPr kumimoji="1"><a:solidFill><a:schemeClr val="tx1"/></a:solidFill><a:latin typeface="Arial" pitchFamily="34" charset="0"/><a:ea typeface="新細明體" pitchFamily="18" charset="-120"/></a:defRPr></a:lvl9pPr></a:lstStyle><a:p><a:pPr marL="0" marR="0" lvl="0" indent="0" algn="ctr" defTabSz="914400" rtl="0" eaLnBrk="1" fontAlgn="base" latinLnBrk="0" hangingPunct="1"><a:lnSpc><a:spcPct val="100000"/></a:lnSpc><a:spcBef><a:spcPct val="20000"/></a:spcBef><a:spcAft><a:spcPct val="0"/></a:spcAft><a:buClrTx/><a:buSzTx/><a:buFontTx/><a:buNone/><a:tabLst/></a:pPr><a:r><a:rPr kumimoji="1" lang="zh-TW" altLang="en-US" sz="3200" b="0" i="0" u="none" strike="noStrike" cap="none" normalizeH="0" baseline="0" smtClean="0"><a:ln><a:noFill/></a:ln><a:solidFill><a:srgbClr val="FFFF00"/></a:solidFill><a:effectLst/><a:latin typeface="標楷體" pitchFamily="65" charset="-120"/><a:ea typeface="標楷體" pitchFamily="65" charset="-120"/></a:rPr><a:t>美國、加拿大 </a:t></a:r></a:p></a:txBody><a:tcPr anchor="ctr" horzOverflow="overflow"><a:lnL w="12700" cap="flat" cmpd="sng" algn="ctr"><a:solidFill><a:schemeClr val="bg1"/></a:solidFill><a:prstDash val="solid"/><a:round/><a:headEnd type="none" w="med" len="med"/><a:tailEnd type="none" w="med" len="med"/></a:lnL><a:lnR w="12700" cap="flat" cmpd="sng" algn="ctr"><a:solidFill><a:schemeClr val="bg1"/></a:solidFill><a:prstDash val="solid"/><a:round/><a:headEnd type="none" w="med" len="med"/><a:tailEnd type="none" w="med" len="med"/></a:lnR><a:lnT w="12700" cap="flat" cmpd="sng" algn="ctr"><a:solidFill><a:schemeClr val="bg1"/></a:solidFill><a:prstDash val="solid"/><a:round/><a:headEnd type="none" w="med" len="med"/><a:tailEnd type="none" w="med" len="med"/></a:lnT><a:lnB w="12700" cap="flat" cmpd="sng" algn="ctr"><a:solidFill><a:schemeClr val="bg1"/></a:solidFill><a:prstDash val="solid"/><a:round/><a:headEnd type="none" w="med" len="med"/><a:tailEnd type="none" w="med" len="med"/></a:lnB><a:lnTlToBr><a:noFill/></a:lnTlToBr><a:lnBlToTr><a:noFill/></a:lnBlToTr><a:noFill/></a:tcPr></a:tc></a:tr><a:tr h="852488"><a:tc><a:txBody><a:bodyPr/><a:lstStyle><a:lvl1pPr><a:spcBef><a:spcPct val="20000"/></a:spcBef><a:defRPr kumimoji="1" sz="2800"><a:solidFill><a:schemeClr val="tx1"/></a:solidFill><a:latin typeface="Arial" pitchFamily="34" charset="0"/><a:ea typeface="新細明體" pitchFamily="18" charset="-120"/></a:defRPr></a:lvl1pPr><a:lvl2pPr><a:spcBef><a:spcPct val="20000"/></a:spcBef><a:defRPr kumimoji="1" sz="2400"><a:solidFill><a:schemeClr val="tx1"/></a:solidFill><a:latin typeface="Arial" pitchFamily="34" charset="0"/><a:ea typeface="新細明體" pitchFamily="18" charset="-120"/></a:defRPr></a:lvl2pPr><a:lvl3pPr><a:spcBef><a:spcPct val="20000"/></a:spcBef><a:defRPr kumimoji="1" sz="2000"><a:solidFill><a:schemeClr val="tx1"/></a:solidFill><a:latin typeface="Arial" pitchFamily="34" charset="0"/><a:ea typeface="新細明體" pitchFamily="18" charset="-120"/></a:defRPr></a:lvl3pPr><a:lvl4pPr><a:spcBef><a:spcPct val="20000"/></a:spcBef><a:defRPr kumimoji="1"><a:solidFill><a:schemeClr val="tx1"/></a:solidFill><a:latin typeface="Arial" pitchFamily="34" charset="0"/><a:ea typeface="新細明體" pitchFamily="18" charset="-120"/></a:defRPr></a:lvl4pPr><a:lvl5pPr><a:spcBef><a:spcPct val="20000"/></a:spcBef><a:defRPr kumimoji="1"><a:solidFill><a:schemeClr val="tx1"/></a:solidFill><a:latin typeface="Arial" pitchFamily="34" charset="0"/><a:ea typeface="新細明體" pitchFamily="18" charset="-120"/></a:defRPr></a:lvl5pPr><a:lvl6pPr fontAlgn="base"><a:spcBef><a:spcPct val="20000"/></a:spcBef><a:spcAft><a:spcPct val="0"/></a:spcAft><a:defRPr kumimoji="1"><a:solidFill><a:schemeClr val="tx1"/></a:solidFill><a:latin typeface="Arial" pitchFamily="34" charset="0"/><a:ea typeface="新細明體" pitchFamily="18" charset="-120"/></a:defRPr></a:lvl6pPr><a:lvl7pPr fontAlgn="base"><a:spcBef><a:spcPct val="20000"/></a:spcBef><a:spcAft><a:spcPct val="0"/></a:spcAft><a:defRPr kumimoji="1"><a:solidFill><a:schemeClr val="tx1"/></a:solidFill><a:latin typeface="Arial" pitchFamily="34" charset="0"/><a:ea typeface="新細明體" pitchFamily="18" charset="-120"/></a:defRPr></a:lvl7pPr><a:lvl8pPr fontAlgn="base"><a:spcBef><a:spcPct val="20000"/></a:spcBef><a:spcAft><a:spcPct val="0"/></a:spcAft><a:defRPr kumimoji="1"><a:solidFill><a:schemeClr val="tx1"/></a:solidFill><a:latin typeface="Arial" pitchFamily="34" charset="0"/><a:ea typeface="新細明體" pitchFamily="18" charset="-120"/></a:defRPr></a:lvl8pPr><a:lvl9pPr fontAlgn="base"><a:spcBef><a:spcPct val="20000"/></a:spcBef><a:spcAft><a:spcPct val="0"/></a:spcAft><a:defRPr kumimoji="1"><a:solidFill><a:schemeClr val="tx1"/></a:solidFill><a:latin typeface="Arial" pitchFamily="34" charset="0"/><a:ea typeface="新細明體" pitchFamily="18" charset="-120"/></a:defRPr></a:lvl9pPr></a:lstStyle><a:p><a:pPr marL="0" marR="0" lvl="0" indent="0" algn="ctr" defTabSz="914400" rtl="0" eaLnBrk="1" fontAlgn="base" latinLnBrk="0" hangingPunct="1"><a:lnSpc><a:spcPct val="100000"/></a:lnSpc><a:spcBef><a:spcPct val="20000"/></a:spcBef><a:spcAft><a:spcPct val="0"/></a:spcAft><a:buClrTx/><a:buSzTx/><a:buFontTx/><a:buNone/><a:tabLst/></a:pPr><a:r><a:rPr kumimoji="1" lang="zh-TW" altLang="en-US" sz="3200" b="0" i="0" u="none" strike="noStrike" cap="none" normalizeH="0" baseline="0" smtClean="0"><a:ln><a:noFill/></a:ln><a:solidFill><a:schemeClr val="bg1"/></a:solidFill><a:effectLst/><a:latin typeface="標楷體" pitchFamily="65" charset="-120"/><a:ea typeface="標楷體" pitchFamily="65" charset="-120"/></a:rPr><a:t>早餐 </a:t></a:r></a:p></a:txBody><a:tcPr anchor="ctr" horzOverflow="overflow"><a:lnL w="12700" cap="flat" cmpd="sng" algn="ctr"><a:solidFill><a:schemeClr val="bg1"/></a:solidFill><a:prstDash val="solid"/><a:round/><a:headEnd type="none" w="med" len="med"/><a:tailEnd type="none" w="med" len="med"/></a:lnL><a:lnR w="12700" cap="flat" cmpd="sng" algn="ctr"><a:solidFill><a:schemeClr val="bg1"/></a:solidFill><a:prstDash val="solid"/><a:round/><a:headEnd type="none" w="med" len="med"/><a:tailEnd type="none" w="med" len="med"/></a:lnR><a:lnT w="12700" cap="flat" cmpd="sng" algn="ctr"><a:solidFill><a:schemeClr val="bg1"/></a:solidFill><a:prstDash val="solid"/><a:round/><a:headEnd type="none" w="med" len="med"/><a:tailEnd type="none" w="med" len="med"/></a:lnT><a:lnB w="12700" cap="flat" cmpd="sng" algn="ctr"><a:solidFill><a:schemeClr val="bg1"/></a:solidFill><a:prstDash val="solid"/><a:round/><a:headEnd type="none" w="med" len="med"/><a:tailEnd type="none" w="med" len="med"/></a:lnB><a:lnTlToBr><a:noFill/></a:lnTlToBr><a:lnBlToTr><a:noFill/></a:lnBlToTr><a:noFill/></a:tcPr></a:tc><a:tc><a:txBody><a:bodyPr/><a:lstStyle><a:lvl1pPr><a:spcBef><a:spcPct val="20000"/></a:spcBef><a:defRPr kumimoji="1" sz="2800"><a:solidFill><a:schemeClr val="tx1"/></a:solidFill><a:latin typeface="Arial" pitchFamily="34" charset="0"/><a:ea typeface="新細明體" pitchFamily="18" charset="-120"/></a:defRPr></a:lvl1pPr><a:lvl2pPr><a:spcBef><a:spcPct val="20000"/></a:spcBef><a:defRPr kumimoji="1" sz="2400"><a:solidFill><a:schemeClr val="tx1"/></a:solidFill><a:latin typeface="Arial" pitchFamily="34" charset="0"/><a:ea typeface="新細明體" pitchFamily="18" charset="-120"/></a:defRPr></a:lvl2pPr><a:lvl3pPr><a:spcBef><a:spcPct val="20000"/></a:spcBef><a:defRPr kumimoji="1" sz="2000"><a:solidFill><a:schemeClr val="tx1"/></a:solidFill><a:latin typeface="Arial" pitchFamily="34" charset="0"/><a:ea typeface="新細明體" pitchFamily="18" charset="-120"/></a:defRPr></a:lvl3pPr><a:lvl4pPr><a:spcBef><a:spcPct val="20000"/></a:spcBef><a:defRPr kumimoji="1"><a:solidFill><a:schemeClr val="tx1"/></a:solidFill><a:latin typeface="Arial" pitchFamily="34" charset="0"/><a:ea typeface="新細明體" pitchFamily="18" charset="-120"/></a:defRPr></a:lvl4pPr><a:lvl5pPr><a:spcBef><a:spcPct val="20000"/></a:spcBef><a:defRPr kumimoji="1"><a:solidFill><a:schemeClr val="tx1"/></a:solidFill><a:latin typeface="Arial" pitchFamily="34" charset="0"/><a:ea typeface="新細明體" pitchFamily="18" charset="-120"/></a:defRPr></a:lvl5pPr><a:lvl6pPr fontAlgn="base"><a:spcBef><a:spcPct val="20000"/></a:spcBef><a:spcAft><a:spcPct val="0"/></a:spcAft><a:defRPr kumimoji="1"><a:solidFill><a:schemeClr val="tx1"/></a:solidFill><a:latin typeface="Arial" pitchFamily="34" charset="0"/><a:ea typeface="新細明體" pitchFamily="18" charset="-120"/></a:defRPr></a:lvl6pPr><a:lvl7pPr fontAlgn="base"><a:spcBef><a:spcPct val="20000"/></a:spcBef><a:spcAft><a:spcPct val="0"/></a:spcAft><a:defRPr kumimoji="1"><a:solidFill><a:schemeClr val="tx1"/></a:solidFill><a:latin typeface="Arial" pitchFamily="34" charset="0"/><a:ea typeface="新細明體" pitchFamily="18" charset="-120"/></a:defRPr></a:lvl7pPr><a:lvl8pPr fontAlgn="base"><a:spcBef><a:spcPct val="20000"/></a:spcBef><a:spcAft><a:spcPct val="0"/></a:spcAft><a:defRPr kumimoji="1"><a:solidFill><a:schemeClr val="tx1"/></a:solidFill><a:latin typeface="Arial" pitchFamily="34" charset="0"/><a:ea typeface="新細明體" pitchFamily="18" charset="-120"/></a:defRPr></a:lvl8pPr><a:lvl9pPr fontAlgn="base"><a:spcBef><a:spcPct val="20000"/></a:spcBef><a:spcAft><a:spcPct val="0"/></a:spcAft><a:defRPr kumimoji="1"><a:solidFill><a:schemeClr val="tx1"/></a:solidFill><a:latin typeface="Arial" pitchFamily="34" charset="0"/><a:ea typeface="新細明體" pitchFamily="18" charset="-120"/></a:defRPr></a:lvl9pPr></a:lstStyle><a:p><a:pPr marL="0" marR="0" lvl="0" indent="0" algn="ctr" defTabSz="914400" rtl="0" eaLnBrk="1" fontAlgn="base" latinLnBrk="0" hangingPunct="1"><a:lnSpc><a:spcPct val="100000"/></a:lnSpc><a:spcBef><a:spcPct val="20000"/></a:spcBef><a:spcAft><a:spcPct val="0"/></a:spcAft><a:buClrTx/><a:buSzTx/><a:buFontTx/><a:buNone/><a:tabLst/></a:pPr><a:r><a:rPr kumimoji="1" lang="zh-TW" altLang="en-US" sz="3200" b="0" i="0" u="none" strike="noStrike" cap="none" normalizeH="0" baseline="0" smtClean="0"><a:ln><a:noFill/></a:ln><a:solidFill><a:schemeClr val="bg1"/></a:solidFill><a:effectLst/><a:latin typeface="標楷體" pitchFamily="65" charset="-120"/><a:ea typeface="標楷體" pitchFamily="65" charset="-120"/></a:rPr><a:t>煎餅、鬆餅、土司麵包、奶油、  培根、火腿、煎蛋、玉米片 </a:t></a:r></a:p></a:txBody><a:tcPr anchor="ctr" horzOverflow="overflow"><a:lnL w="12700" cap="flat" cmpd="sng" algn="ctr"><a:solidFill><a:schemeClr val="bg1"/></a:solidFill><a:prstDash val="solid"/><a:round/><a:headEnd type="none" w="med" len="med"/><a:tailEnd type="none" w="med" len="med"/></a:lnL><a:lnR w="12700" cap="flat" cmpd="sng" algn="ctr"><a:solidFill><a:schemeClr val="bg1"/></a:solidFill><a:prstDash val="solid"/><a:round/><a:headEnd type="none" w="med" len="med"/><a:tailEnd type="none" w="med" len="med"/></a:lnR><a:lnT w="12700" cap="flat" cmpd="sng" algn="ctr"><a:solidFill><a:schemeClr val="bg1"/></a:solidFill><a:prstDash val="solid"/><a:round/><a:headEnd type="none" w="med" len="med"/><a:tailEnd type="none" w="med" len="med"/></a:lnT><a:lnB w="12700" cap="flat" cmpd="sng" algn="ctr"><a:solidFill><a:schemeClr val="bg1"/></a:solidFill><a:prstDash val="solid"/><a:round/><a:headEnd type="none" w="med" len="med"/><a:tailEnd type="none" w="med" len="med"/></a:lnB><a:lnTlToBr><a:noFill/></a:lnTlToBr><a:lnBlToTr><a:noFill/></a:lnBlToTr><a:noFill/></a:tcPr></a:tc></a:tr><a:tr h="633413"><a:tc><a:txBody><a:bodyPr/><a:lstStyle><a:lvl1pPr><a:spcBef><a:spcPct val="20000"/></a:spcBef><a:defRPr kumimoji="1" sz="2800"><a:solidFill><a:schemeClr val="tx1"/></a:solidFill><a:latin typeface="Arial" pitchFamily="34" charset="0"/><a:ea typeface="新細明體" pitchFamily="18" charset="-120"/></a:defRPr></a:lvl1pPr><a:lvl2pPr><a:spcBef><a:spcPct val="20000"/></a:spcBef><a:defRPr kumimoji="1" sz="2400"><a:solidFill><a:schemeClr val="tx1"/></a:solidFill><a:latin typeface="Arial" pitchFamily="34" charset="0"/><a:ea typeface="新細明體" pitchFamily="18" charset="-120"/></a:defRPr></a:lvl2pPr><a:lvl3pPr><a:spcBef><a:spcPct val="20000"/></a:spcBef><a:defRPr kumimoji="1" sz="2000"><a:solidFill><a:schemeClr val="tx1"/></a:solidFill><a:latin typeface="Arial" pitchFamily="34" charset="0"/><a:ea typeface="新細明體" pitchFamily="18" charset="-120"/></a:defRPr></a:lvl3pPr><a:lvl4pPr><a:spcBef><a:spcPct val="20000"/></a:spcBef><a:defRPr kumimoji="1"><a:solidFill><a:schemeClr val="tx1"/></a:solidFill><a:latin typeface="Arial" pitchFamily="34" charset="0"/><a:ea typeface="新細明體" pitchFamily="18" charset="-120"/></a:defRPr></a:lvl4pPr><a:lvl5pPr><a:spcBef><a:spcPct val="20000"/></a:spcBef><a:defRPr kumimoji="1"><a:solidFill><a:schemeClr val="tx1"/></a:solidFill><a:latin typeface="Arial" pitchFamily="34" charset="0"/><a:ea typeface="新細明體" pitchFamily="18" charset="-120"/></a:defRPr></a:lvl5pPr><a:lvl6pPr fontAlgn="base"><a:spcBef><a:spcPct val="20000"/></a:spcBef><a:spcAft><a:spcPct val="0"/></a:spcAft><a:defRPr kumimoji="1"><a:solidFill><a:schemeClr val="tx1"/></a:solidFill><a:latin typeface="Arial" pitchFamily="34" charset="0"/><a:ea typeface="新細明體" pitchFamily="18" charset="-120"/></a:defRPr></a:lvl6pPr><a:lvl7pPr fontAlgn="base"><a:spcBef><a:spcPct val="20000"/></a:spcBef><a:spcAft><a:spcPct val="0"/></a:spcAft><a:defRPr kumimoji="1"><a:solidFill><a:schemeClr val="tx1"/></a:solidFill><a:latin typeface="Arial" pitchFamily="34" charset="0"/><a:ea typeface="新細明體" pitchFamily="18" charset="-120"/></a:defRPr></a:lvl7pPr><a:lvl8pPr fontAlgn="base"><a:spcBef><a:spcPct val="20000"/></a:spcBef><a:spcAft><a:spcPct val="0"/></a:spcAft><a:defRPr kumimoji="1"><a:solidFill><a:schemeClr val="tx1"/></a:solidFill><a:latin typeface="Arial" pitchFamily="34" charset="0"/><a:ea typeface="新細明體" pitchFamily="18" charset="-120"/></a:defRPr></a:lvl8pPr><a:lvl9pPr fontAlgn="base"><a:spcBef><a:spcPct val="20000"/></a:spcBef><a:spcAft><a:spcPct val="0"/></a:spcAft><a:defRPr kumimoji="1"><a:solidFill><a:schemeClr val="tx1"/></a:solidFill><a:latin typeface="Arial" pitchFamily="34" charset="0"/><a:ea typeface="新細明體" pitchFamily="18" charset="-120"/></a:defRPr></a:lvl9pPr></a:lstStyle><a:p><a:pPr marL="0" marR="0" lvl="0" indent="0" algn="ctr" defTabSz="914400" rtl="0" eaLnBrk="1" fontAlgn="base" latinLnBrk="0" hangingPunct="1"><a:lnSpc><a:spcPct val="100000"/></a:lnSpc><a:spcBef><a:spcPct val="20000"/></a:spcBef><a:spcAft><a:spcPct val="0"/></a:spcAft><a:buClrTx/><a:buSzTx/><a:buFontTx/><a:buNone/><a:tabLst/></a:pPr><a:r><a:rPr kumimoji="1" lang="zh-TW" altLang="en-US" sz="3200" b="0" i="0" u="none" strike="noStrike" cap="none" normalizeH="0" baseline="0" smtClean="0"><a:ln><a:noFill/></a:ln><a:solidFill><a:schemeClr val="bg1"/></a:solidFill><a:effectLst/><a:latin typeface="標楷體" pitchFamily="65" charset="-120"/><a:ea typeface="標楷體" pitchFamily="65" charset="-120"/></a:rPr><a:t>午</a:t></a:r><a:r><a:rPr kumimoji="1" lang="en-US" altLang="zh-TW" sz="3200" b="0" i="0" u="none" strike="noStrike" cap="none" normalizeH="0" baseline="0" smtClean="0"><a:ln><a:noFill/></a:ln><a:solidFill><a:schemeClr val="bg1"/></a:solidFill><a:effectLst/><a:latin typeface="標楷體" pitchFamily="65" charset="-120"/><a:ea typeface="標楷體" pitchFamily="65" charset="-120"/></a:rPr><a:t>/</a:t></a:r><a:r><a:rPr kumimoji="1" lang="zh-TW" altLang="en-US" sz="3200" b="0" i="0" u="none" strike="noStrike" cap="none" normalizeH="0" baseline="0" smtClean="0"><a:ln><a:noFill/></a:ln><a:solidFill><a:schemeClr val="bg1"/></a:solidFill><a:effectLst/><a:latin typeface="標楷體" pitchFamily="65" charset="-120"/><a:ea typeface="標楷體" pitchFamily="65" charset="-120"/></a:rPr><a:t>晚餐 </a:t></a:r></a:p></a:txBody><a:tcPr anchor="ctr" horzOverflow="overflow"><a:lnL w="12700" cap="flat" cmpd="sng" algn="ctr"><a:solidFill><a:schemeClr val="bg1"/></a:solidFill><a:prstDash val="solid"/><a:round/><a:headEnd type="none" w="med" len="med"/><a:tailEnd type="none" w="med" len="med"/></a:lnL><a:lnR w="12700" cap="flat" cmpd="sng" algn="ctr"><a:solidFill><a:schemeClr val="bg1"/></a:solidFill><a:prstDash val="solid"/><a:round/><a:headEnd type="none" w="med" len="med"/><a:tailEnd type="none" w="med" len="med"/></a:lnR><a:lnT w="12700" cap="flat" cmpd="sng" algn="ctr"><a:solidFill><a:schemeClr val="bg1"/></a:solidFill><a:prstDash val="solid"/><a:round/><a:headEnd type="none" w="med" len="med"/><a:tailEnd type="none" w="med" len="med"/></a:lnT><a:lnB w="12700" cap="flat" cmpd="sng" algn="ctr"><a:solidFill><a:schemeClr val="bg1"/></a:solidFill><a:prstDash val="solid"/><a:round/><a:headEnd type="none" w="med" len="med"/><a:tailEnd type="none" w="med" len="med"/></a:lnB><a:lnTlToBr><a:noFill/></a:lnTlToBr><a:lnBlToTr><a:noFill/></a:lnBlToTr><a:noFill/></a:tcPr></a:tc><a:tc><a:txBody><a:bodyPr/><a:lstStyle><a:lvl1pPr><a:spcBef><a:spcPct val="20000"/></a:spcBef><a:defRPr kumimoji="1" sz="2800"><a:solidFill><a:schemeClr val="tx1"/></a:solidFill><a:latin typeface="Arial" pitchFamily="34" charset="0"/><a:ea typeface="新細明體" pitchFamily="18" charset="-120"/></a:defRPr></a:lvl1pPr><a:lvl2pPr><a:spcBef><a:spcPct val="20000"/></a:spcBef><a:defRPr kumimoji="1" sz="2400"><a:solidFill><a:schemeClr val="tx1"/></a:solidFill><a:latin typeface="Arial" pitchFamily="34" charset="0"/><a:ea typeface="新細明體" pitchFamily="18" charset="-120"/></a:defRPr></a:lvl2pPr><a:lvl3pPr><a:spcBef><a:spcPct val="20000"/></a:spcBef><a:defRPr kumimoji="1" sz="2000"><a:solidFill><a:schemeClr val="tx1"/></a:solidFill><a:latin typeface="Arial" pitchFamily="34" charset="0"/><a:ea typeface="新細明體" pitchFamily="18" charset="-120"/></a:defRPr></a:lvl3pPr><a:lvl4pPr><a:spcBef><a:spcPct val="20000"/></a:spcBef><a:defRPr kumimoji="1"><a:solidFill><a:schemeClr val="tx1"/></a:solidFill><a:latin typeface="Arial" pitchFamily="34" charset="0"/><a:ea typeface="新細明體" pitchFamily="18" charset="-120"/></a:defRPr></a:lvl4pPr><a:lvl5pPr><a:spcBef><a:spcPct val="20000"/></a:spcBef><a:defRPr kumimoji="1"><a:solidFill><a:schemeClr val="tx1"/></a:solidFill><a:latin typeface="Arial" pitchFamily="34" charset="0"/><a:ea typeface="新細明體" pitchFamily="18" charset="-120"/></a:defRPr></a:lvl5pPr><a:lvl6pPr fontAlgn="base"><a:spcBef><a:spcPct val="20000"/></a:spcBef><a:spcAft><a:spcPct val="0"/></a:spcAft><a:defRPr kumimoji="1"><a:solidFill><a:schemeClr val="tx1"/></a:solidFill><a:latin typeface="Arial" pitchFamily="34" charset="0"/><a:ea typeface="新細明體" pitchFamily="18" charset="-120"/></a:defRPr></a:lvl6pPr><a:lvl7pPr fontAlgn="base"><a:spcBef><a:spcPct val="20000"/></a:spcBef><a:spcAft><a:spcPct val="0"/></a:spcAft><a:defRPr kumimoji="1"><a:solidFill><a:schemeClr val="tx1"/></a:solidFill><a:latin typeface="Arial" pitchFamily="34" charset="0"/><a:ea typeface="新細明體" pitchFamily="18" charset="-120"/></a:defRPr></a:lvl7pPr><a:lvl8pPr fontAlgn="base"><a:spcBef><a:spcPct val="20000"/></a:spcBef><a:spcAft><a:spcPct val="0"/></a:spcAft><a:defRPr kumimoji="1"><a:solidFill><a:schemeClr val="tx1"/></a:solidFill><a:latin typeface="Arial" pitchFamily="34" charset="0"/><a:ea typeface="新細明體" pitchFamily="18" charset="-120"/></a:defRPr></a:lvl8pPr><a:lvl9pPr fontAlgn="base"><a:spcBef><a:spcPct val="20000"/></a:spcBef><a:spcAft><a:spcPct val="0"/></a:spcAft><a:defRPr kumimoji="1"><a:solidFill><a:schemeClr val="tx1"/></a:solidFill><a:latin typeface="Arial" pitchFamily="34" charset="0"/><a:ea typeface="新細明體" pitchFamily="18" charset="-120"/></a:defRPr></a:lvl9pPr></a:lstStyle><a:p><a:pPr marL="0" marR="0" lvl="0" indent="0" algn="ctr" defTabSz="914400" rtl="0" eaLnBrk="1" fontAlgn="base" latinLnBrk="0" hangingPunct="1"><a:lnSpc><a:spcPct val="100000"/></a:lnSpc><a:spcBef><a:spcPct val="20000"/></a:spcBef><a:spcAft><a:spcPct val="0"/></a:spcAft><a:buClrTx/><a:buSzTx/><a:buFontTx/><a:buNone/><a:tabLst/></a:pPr><a:r><a:rPr kumimoji="1" lang="zh-TW" altLang="en-US" sz="3200" b="0" i="0" u="none" strike="noStrike" cap="none" normalizeH="0" baseline="0" smtClean="0"><a:ln><a:noFill/></a:ln><a:solidFill><a:schemeClr val="bg1"/></a:solidFill><a:effectLst/><a:latin typeface="標楷體" pitchFamily="65" charset="-120"/><a:ea typeface="標楷體" pitchFamily="65" charset="-120"/></a:rPr><a:t>三明治（中餐）、生菜沙拉、    義大利麵、中國菜 </a:t></a:r></a:p></a:txBody><a:tcPr anchor="ctr" horzOverflow="overflow"><a:lnL w="12700" cap="flat" cmpd="sng" algn="ctr"><a:solidFill><a:schemeClr val="bg1"/></a:solidFill><a:prstDash val="solid"/><a:round/><a:headEnd type="none" w="med" len="med"/><a:tailEnd type="none" w="med" len="med"/></a:lnL><a:lnR w="12700" cap="flat" cmpd="sng" algn="ctr"><a:solidFill><a:schemeClr val="bg1"/></a:solidFill><a:prstDash val="solid"/><a:round/><a:headEnd type="none" w="med" len="med"/><a:tailEnd type="none" w="med" len="med"/></a:lnR><a:lnT w="12700" cap="flat" cmpd="sng" algn="ctr"><a:solidFill><a:schemeClr val="bg1"/></a:solidFill><a:prstDash val="solid"/><a:round/><a:headEnd type="none" w="med" len="med"/><a:tailEnd type="none" w="med" len="med"/></a:lnT><a:lnB w="12700" cap="flat" cmpd="sng" algn="ctr"><a:solidFill><a:schemeClr val="bg1"/></a:solidFill><a:prstDash val="solid"/><a:round/><a:headEnd type="none" w="med" len="med"/><a:tailEnd type="none" w="med" len="med"/></a:lnB><a:lnTlToBr><a:noFill/></a:lnTlToBr><a:lnBlToTr><a:noFill/></a:lnBlToTr><a:noFill/></a:tcPr></a:tc></a:tr><a:tr h="527050"><a:tc><a:txBody><a:bodyPr/><a:lstStyle><a:lvl1pPr><a:spcBef><a:spcPct val="20000"/></a:spcBef><a:defRPr kumimoji="1" sz="2800"><a:solidFill><a:schemeClr val="tx1"/></a:solidFill><a:latin typeface="Arial" pitchFamily="34" charset="0"/><a:ea typeface="新細明體" pitchFamily="18" charset="-120"/></a:defRPr></a:lvl1pPr><a:lvl2pPr><a:spcBef><a:spcPct val="20000"/></a:spcBef><a:defRPr kumimoji="1" sz="2400"><a:solidFill><a:schemeClr val="tx1"/></a:solidFill><a:latin typeface="Arial" pitchFamily="34" charset="0"/><a:ea typeface="新細明體" pitchFamily="18" charset="-120"/></a:defRPr></a:lvl2pPr><a:lvl3pPr><a:spcBef><a:spcPct val="20000"/></a:spcBef><a:defRPr kumimoji="1" sz="2000"><a:solidFill><a:schemeClr val="tx1"/></a:solidFill><a:latin typeface="Arial" pitchFamily="34" charset="0"/><a:ea typeface="新細明體" pitchFamily="18" charset="-120"/></a:defRPr></a:lvl3pPr><a:lvl4pPr><a:spcBef><a:spcPct val="20000"/></a:spcBef><a:defRPr kumimoji="1"><a:solidFill><a:schemeClr val="tx1"/></a:solidFill><a:latin typeface="Arial" pitchFamily="34" charset="0"/><a:ea typeface="新細明體" pitchFamily="18" charset="-120"/></a:defRPr></a:lvl4pPr><a:lvl5pPr><a:spcBef><a:spcPct val="20000"/></a:spcBef><a:defRPr kumimoji="1"><a:solidFill><a:schemeClr val="tx1"/></a:solidFill><a:latin typeface="Arial" pitchFamily="34" charset="0"/><a:ea typeface="新細明體" pitchFamily="18" charset="-120"/></a:defRPr></a:lvl5pPr><a:lvl6pPr fontAlgn="base"><a:spcBef><a:spcPct val="20000"/></a:spcBef><a:spcAft><a:spcPct val="0"/></a:spcAft><a:defRPr kumimoji="1"><a:solidFill><a:schemeClr val="tx1"/></a:solidFill><a:latin typeface="Arial" pitchFamily="34" charset="0"/><a:ea typeface="新細明體" pitchFamily="18" charset="-120"/></a:defRPr></a:lvl6pPr><a:lvl7pPr fontAlgn="base"><a:spcBef><a:spcPct val="20000"/></a:spcBef><a:spcAft><a:spcPct val="0"/></a:spcAft><a:defRPr kumimoji="1"><a:solidFill><a:schemeClr val="tx1"/></a:solidFill><a:latin typeface="Arial" pitchFamily="34" charset="0"/><a:ea typeface="新細明體" pitchFamily="18" charset="-120"/></a:defRPr></a:lvl7pPr><a:lvl8pPr fontAlgn="base"><a:spcBef><a:spcPct val="20000"/></a:spcBef><a:spcAft><a:spcPct val="0"/></a:spcAft><a:defRPr kumimoji="1"><a:solidFill><a:schemeClr val="tx1"/></a:solidFill><a:latin typeface="Arial" pitchFamily="34" charset="0"/><a:ea typeface="新細明體" pitchFamily="18" charset="-120"/></a:defRPr></a:lvl8pPr><a:lvl9pPr fontAlgn="base"><a:spcBef><a:spcPct val="20000"/></a:spcBef><a:spcAft><a:spcPct val="0"/></a:spcAft><a:defRPr kumimoji="1"><a:solidFill><a:schemeClr val="tx1"/></a:solidFill><a:latin typeface="Arial" pitchFamily="34" charset="0"/><a:ea typeface="新細明體" pitchFamily="18" charset="-120"/></a:defRPr></a:lvl9pPr></a:lstStyle><a:p><a:pPr marL="0" marR="0" lvl="0" indent="0" algn="ctr" defTabSz="914400" rtl="0" eaLnBrk="1" fontAlgn="base" latinLnBrk="0" hangingPunct="1"><a:lnSpc><a:spcPct val="100000"/></a:lnSpc><a:spcBef><a:spcPct val="20000"/></a:spcBef><a:spcAft><a:spcPct val="0"/></a:spcAft><a:buClrTx/><a:buSzTx/><a:buFontTx/><a:buNone/><a:tabLst/></a:pPr><a:r><a:rPr kumimoji="1" lang="zh-TW" altLang="en-US" sz="3200" b="0" i="0" u="none" strike="noStrike" cap="none" normalizeH="0" baseline="0" smtClean="0"><a:ln><a:noFill/></a:ln><a:solidFill><a:schemeClr val="bg1"/></a:solidFill><a:effectLst/><a:latin typeface="標楷體" pitchFamily="65" charset="-120"/><a:ea typeface="標楷體" pitchFamily="65" charset="-120"/></a:rPr><a:t>點心 </a:t></a:r></a:p></a:txBody><a:tcPr anchor="ctr" horzOverflow="overflow"><a:lnL w="12700" cap="flat" cmpd="sng" algn="ctr"><a:solidFill><a:schemeClr val="bg1"/></a:solidFill><a:prstDash val="solid"/><a:round/><a:headEnd type="none" w="med" len="med"/><a:tailEnd type="none" w="med" len="med"/></a:lnL><a:lnR w="12700" cap="flat" cmpd="sng" algn="ctr"><a:solidFill><a:schemeClr val="bg1"/></a:solidFill><a:prstDash val="solid"/><a:round/><a:headEnd type="none" w="med" len="med"/><a:tailEnd type="none" w="med" len="med"/></a:lnR><a:lnT w="12700" cap="flat" cmpd="sng" algn="ctr"><a:solidFill><a:schemeClr val="bg1"/></a:solidFill><a:prstDash val="solid"/><a:round/><a:headEnd type="none" w="med" len="med"/><a:tailEnd type="none" w="med" len="med"/></a:lnT><a:lnB w="12700" cap="flat" cmpd="sng" algn="ctr"><a:solidFill><a:schemeClr val="bg1"/></a:solidFill><a:prstDash val="solid"/><a:round/><a:headEnd type="none" w="med" len="med"/><a:tailEnd type="none" w="med" len="med"/></a:lnB><a:lnTlToBr><a:noFill/></a:lnTlToBr><a:lnBlToTr><a:noFill/></a:lnBlToTr><a:noFill/></a:tcPr></a:tc><a:tc><a:txBody><a:bodyPr/><a:lstStyle><a:lvl1pPr><a:spcBef><a:spcPct val="20000"/></a:spcBef><a:defRPr kumimoji="1" sz="2800"><a:solidFill><a:schemeClr val="tx1"/></a:solidFill><a:latin typeface="Arial" pitchFamily="34" charset="0"/><a:ea typeface="新細明體" pitchFamily="18" charset="-120"/></a:defRPr></a:lvl1pPr><a:lvl2pPr><a:spcBef><a:spcPct val="20000"/></a:spcBef><a:defRPr kumimoji="1" sz="2400"><a:solidFill><a:schemeClr val="tx1"/></a:solidFill><a:latin typeface="Arial" pitchFamily="34" charset="0"/><a:ea typeface="新細明體" pitchFamily="18" charset="-120"/></a:defRPr></a:lvl2pPr><a:lvl3pPr><a:spcBef><a:spcPct val="20000"/></a:spcBef><a:defRPr kumimoji="1" sz="2000"><a:solidFill><a:schemeClr val="tx1"/></a:solidFill><a:latin typeface="Arial" pitchFamily="34" charset="0"/><a:ea typeface="新細明體" pitchFamily="18" charset="-120"/></a:defRPr></a:lvl3pPr><a:lvl4pPr><a:spcBef><a:spcPct val="20000"/></a:spcBef><a:defRPr kumimoji="1"><a:solidFill><a:schemeClr val="tx1"/></a:solidFill><a:latin typeface="Arial" pitchFamily="34" charset="0"/><a:ea typeface="新細明體" pitchFamily="18" charset="-120"/></a:defRPr></a:lvl4pPr><a:lvl5pPr><a:spcBef><a:spcPct val="20000"/></a:spcBef><a:defRPr kumimoji="1"><a:solidFill><a:schemeClr val="tx1"/></a:solidFill><a:latin typeface="Arial" pitchFamily="34" charset="0"/><a:ea typeface="新細明體" pitchFamily="18" charset="-120"/></a:defRPr></a:lvl5pPr><a:lvl6pPr fontAlgn="base"><a:spcBef><a:spcPct val="20000"/></a:spcBef><a:spcAft><a:spcPct val="0"/></a:spcAft><a:defRPr kumimoji="1"><a:solidFill><a:schemeClr val="tx1"/></a:solidFill><a:latin typeface="Arial" pitchFamily="34" charset="0"/><a:ea typeface="新細明體" pitchFamily="18" charset="-120"/></a:defRPr></a:lvl6pPr><a:lvl7pPr fontAlgn="base"><a:spcBef><a:spcPct val="20000"/></a:spcBef><a:spcAft><a:spcPct val="0"/></a:spcAft><a:defRPr kumimoji="1"><a:solidFill><a:schemeClr val="tx1"/></a:solidFill><a:latin typeface="Arial" pitchFamily="34" charset="0"/><a:ea typeface="新細明體" pitchFamily="18" charset="-120"/></a:defRPr></a:lvl7pPr><a:lvl8pPr fontAlgn="base"><a:spcBef><a:spcPct val="20000"/></a:spcBef><a:spcAft><a:spcPct val="0"/></a:spcAft><a:defRPr kumimoji="1"><a:solidFill><a:schemeClr val="tx1"/></a:solidFill><a:latin typeface="Arial" pitchFamily="34" charset="0"/><a:ea typeface="新細明體" pitchFamily="18" charset="-120"/></a:defRPr></a:lvl8pPr><a:lvl9pPr fontAlgn="base"><a:spcBef><a:spcPct val="20000"/></a:spcBef><a:spcAft><a:spcPct val="0"/></a:spcAft><a:defRPr kumimoji="1"><a:solidFill><a:schemeClr val="tx1"/></a:solidFill><a:latin typeface="Arial" pitchFamily="34" charset="0"/><a:ea typeface="新細明體" pitchFamily="18" charset="-120"/></a:defRPr></a:lvl9pPr></a:lstStyle><a:p><a:pPr marL="0" marR="0" lvl="0" indent="0" algn="ctr" defTabSz="914400" rtl="0" eaLnBrk="1" fontAlgn="base" latinLnBrk="0" hangingPunct="1"><a:lnSpc><a:spcPct val="100000"/></a:lnSpc><a:spcBef><a:spcPct val="20000"/></a:spcBef><a:spcAft><a:spcPct val="0"/></a:spcAft><a:buClrTx/><a:buSzTx/><a:buFontTx/><a:buNone/><a:tabLst/></a:pPr><a:r><a:rPr kumimoji="1" lang="zh-TW" altLang="en-US" sz="3200" b="0" i="0" u="none" strike="noStrike" cap="none" normalizeH="0" baseline="0" smtClean="0"><a:ln><a:noFill/></a:ln><a:solidFill><a:schemeClr val="bg1"/></a:solidFill><a:effectLst/><a:latin typeface="標楷體" pitchFamily="65" charset="-120"/><a:ea typeface="標楷體" pitchFamily="65" charset="-120"/></a:rPr><a:t>蛋糕、水果 </a:t></a:r></a:p></a:txBody><a:tcPr anchor="ctr" horzOverflow="overflow"><a:lnL w="12700" cap="flat" cmpd="sng" algn="ctr"><a:solidFill><a:schemeClr val="bg1"/></a:solidFill><a:prstDash val="solid"/><a:round/><a:headEnd type="none" w="med" len="med"/><a:tailEnd type="none" w="med" len="med"/></a:lnL><a:lnR w="12700" cap="flat" cmpd="sng" algn="ctr"><a:solidFill><a:schemeClr val="bg1"/></a:solidFill><a:prstDash val="solid"/><a:round/><a:headEnd type="none" w="med" len="med"/><a:tailEnd type="none" w="med" len="med"/></a:lnR><a:lnT w="12700" cap="flat" cmpd="sng" algn="ctr"><a:solidFill><a:schemeClr val="bg1"/></a:solidFill><a:prstDash val="solid"/><a:round/><a:headEnd type="none" w="med" len="med"/><a:tailEnd type="none" w="med" len="med"/></a:lnT><a:lnB w="12700" cap="flat" cmpd="sng" algn="ctr"><a:solidFill><a:schemeClr val="bg1"/></a:solidFill><a:prstDash val="solid"/><a:round/><a:headEnd type="none" w="med" len="med"/><a:tailEnd type="none" w="med" len="med"/></a:lnB><a:lnTlToBr><a:noFill/></a:lnTlToBr><a:lnBlToTr><a:noFill/></a:lnBlToTr><a:noFill/></a:tcPr></a:tc></a:tr><a:tr h="561975"><a:tc><a:txBody><a:bodyPr/><a:lstStyle><a:lvl1pPr><a:spcBef><a:spcPct val="20000"/></a:spcBef><a:defRPr kumimoji="1" sz="2800"><a:solidFill><a:schemeClr val="tx1"/></a:solidFill><a:latin typeface="Arial" pitchFamily="34" charset="0"/><a:ea typeface="新細明體" pitchFamily="18" charset="-120"/></a:defRPr></a:lvl1pPr><a:lvl2pPr><a:spcBef><a:spcPct val="20000"/></a:spcBef><a:defRPr kumimoji="1" sz="2400"><a:solidFill><a:schemeClr val="tx1"/></a:solidFill><a:latin typeface="Arial" pitchFamily="34" charset="0"/><a:ea typeface="新細明體" pitchFamily="18" charset="-120"/></a:defRPr></a:lvl2pPr><a:lvl3pPr><a:spcBef><a:spcPct val="20000"/></a:spcBef><a:defRPr kumimoji="1" sz="2000"><a:solidFill><a:schemeClr val="tx1"/></a:solidFill><a:latin typeface="Arial" pitchFamily="34" charset="0"/><a:ea typeface="新細明體" pitchFamily="18" charset="-120"/></a:defRPr></a:lvl3pPr><a:lvl4pPr><a:spcBef><a:spcPct val="20000"/></a:spcBef><a:defRPr kumimoji="1"><a:solidFill><a:schemeClr val="tx1"/></a:solidFill><a:latin typeface="Arial" pitchFamily="34" charset="0"/><a:ea typeface="新細明體" pitchFamily="18" charset="-120"/></a:defRPr></a:lvl4pPr><a:lvl5pPr><a:spcBef><a:spcPct val="20000"/></a:spcBef><a:defRPr kumimoji="1"><a:solidFill><a:schemeClr val="tx1"/></a:solidFill><a:latin typeface="Arial" pitchFamily="34" charset="0"/><a:ea typeface="新細明體" pitchFamily="18" charset="-120"/></a:defRPr></a:lvl5pPr><a:lvl6pPr fontAlgn="base"><a:spcBef><a:spcPct val="20000"/></a:spcBef><a:spcAft><a:spcPct val="0"/></a:spcAft><a:defRPr kumimoji="1"><a:solidFill><a:schemeClr val="tx1"/></a:solidFill><a:latin typeface="Arial" pitchFamily="34" charset="0"/><a:ea typeface="新細明體" pitchFamily="18" charset="-120"/></a:defRPr></a:lvl6pPr><a:lvl7pPr fontAlgn="base"><a:spcBef><a:spcPct val="20000"/></a:spcBef><a:spcAft><a:spcPct val="0"/></a:spcAft><a:defRPr kumimoji="1"><a:solidFill><a:schemeClr val="tx1"/></a:solidFill><a:latin typeface="Arial" pitchFamily="34" charset="0"/><a:ea typeface="新細明體" pitchFamily="18" charset="-120"/></a:defRPr></a:lvl7pPr><a:lvl8pPr fontAlgn="base"><a:spcBef><a:spcPct val="20000"/></a:spcBef><a:spcAft><a:spcPct val="0"/></a:spcAft><a:defRPr kumimoji="1"><a:solidFill><a:schemeClr val="tx1"/></a:solidFill><a:latin typeface="Arial" pitchFamily="34" charset="0"/><a:ea typeface="新細明體" pitchFamily="18" charset="-120"/></a:defRPr></a:lvl8pPr><a:lvl9pPr fontAlgn="base"><a:spcBef><a:spcPct val="20000"/></a:spcBef><a:spcAft><a:spcPct val="0"/></a:spcAft><a:defRPr kumimoji="1"><a:solidFill><a:schemeClr val="tx1"/></a:solidFill><a:latin typeface="Arial" pitchFamily="34" charset="0"/><a:ea typeface="新細明體" pitchFamily="18" charset="-120"/></a:defRPr></a:lvl9pPr></a:lstStyle><a:p><a:pPr marL="0" marR="0" lvl="0" indent="0" algn="ctr" defTabSz="914400" rtl="0" eaLnBrk="1" fontAlgn="base" latinLnBrk="0" hangingPunct="1"><a:lnSpc><a:spcPct val="100000"/></a:lnSpc><a:spcBef><a:spcPct val="20000"/></a:spcBef><a:spcAft><a:spcPct val="0"/></a:spcAft><a:buClrTx/><a:buSzTx/><a:buFontTx/><a:buNone/><a:tabLst/></a:pPr><a:r><a:rPr kumimoji="1" lang="zh-TW" altLang="en-US" sz="3200" b="0" i="0" u="none" strike="noStrike" cap="none" normalizeH="0" baseline="0" smtClean="0"><a:ln><a:noFill/></a:ln><a:solidFill><a:schemeClr val="bg1"/></a:solidFill><a:effectLst/><a:latin typeface="標楷體" pitchFamily="65" charset="-120"/><a:ea typeface="標楷體" pitchFamily="65" charset="-120"/></a:rPr><a:t>飲料</a:t></a:r></a:p></a:txBody><a:tcPr anchor="ctr" horzOverflow="overflow"><a:lnL w="12700" cap="flat" cmpd="sng" algn="ctr"><a:solidFill><a:schemeClr val="bg1"/></a:solidFill><a:prstDash val="solid"/><a:round/><a:headEnd type="none" w="med" len="med"/><a:tailEnd type="none" w="med" len="med"/></a:lnL><a:lnR w="12700" cap="flat" cmpd="sng" algn="ctr"><a:solidFill><a:schemeClr val="bg1"/></a:solidFill><a:prstDash val="solid"/><a:round/><a:headEnd type="none" w="med" len="med"/><a:tailEnd type="none" w="med" len="med"/></a:lnR><a:lnT w="12700" cap="flat" cmpd="sng" algn="ctr"><a:solidFill><a:schemeClr val="bg1"/></a:solidFill><a:prstDash val="solid"/><a:round/><a:headEnd type="none" w="med" len="med"/><a:tailEnd type="none" w="med" len="med"/></a:lnT><a:lnB w="12700" cap="flat" cmpd="sng" algn="ctr"><a:solidFill><a:schemeClr val="bg1"/></a:solidFill><a:prstDash val="solid"/><a:round/><a:headEnd type="none" w="med" len="med"/><a:tailEnd type="none" w="med" len="med"/></a:lnB><a:lnTlToBr><a:noFill/></a:lnTlToBr><a:lnBlToTr><a:noFill/></a:lnBlToTr><a:noFill/></a:tcPr></a:tc><a:tc><a:txBody><a:bodyPr/><a:lstStyle><a:lvl1pPr><a:spcBef><a:spcPct val="20000"/></a:spcBef><a:defRPr kumimoji="1" sz="2800"><a:solidFill><a:schemeClr val="tx1"/></a:solidFill><a:latin typeface="Arial" pitchFamily="34" charset="0"/><a:ea typeface="新細明體" pitchFamily="18" charset="-120"/></a:defRPr></a:lvl1pPr><a:lvl2pPr><a:spcBef><a:spcPct val="20000"/></a:spcBef><a:defRPr kumimoji="1" sz="2400"><a:solidFill><a:schemeClr val="tx1"/></a:solidFill><a:latin typeface="Arial" pitchFamily="34" charset="0"/><a:ea typeface="新細明體" pitchFamily="18" charset="-120"/></a:defRPr></a:lvl2pPr><a:lvl3pPr><a:spcBef><a:spcPct val="20000"/></a:spcBef><a:defRPr kumimoji="1" sz="2000"><a:solidFill><a:schemeClr val="tx1"/></a:solidFill><a:latin typeface="Arial" pitchFamily="34" charset="0"/><a:ea typeface="新細明體" pitchFamily="18" charset="-120"/></a:defRPr></a:lvl3pPr><a:lvl4pPr><a:spcBef><a:spcPct val="20000"/></a:spcBef><a:defRPr kumimoji="1"><a:solidFill><a:schemeClr val="tx1"/></a:solidFill><a:latin typeface="Arial" pitchFamily="34" charset="0"/><a:ea typeface="新細明體" pitchFamily="18" charset="-120"/></a:defRPr></a:lvl4pPr><a:lvl5pPr><a:spcBef><a:spcPct val="20000"/></a:spcBef><a:defRPr kumimoji="1"><a:solidFill><a:schemeClr val="tx1"/></a:solidFill><a:latin typeface="Arial" pitchFamily="34" charset="0"/><a:ea typeface="新細明體" pitchFamily="18" charset="-120"/></a:defRPr></a:lvl5pPr><a:lvl6pPr fontAlgn="base"><a:spcBef><a:spcPct val="20000"/></a:spcBef><a:spcAft><a:spcPct val="0"/></a:spcAft><a:defRPr kumimoji="1"><a:solidFill><a:schemeClr val="tx1"/></a:solidFill><a:latin typeface="Arial" pitchFamily="34" charset="0"/><a:ea typeface="新細明體" pitchFamily="18" charset="-120"/></a:defRPr></a:lvl6pPr><a:lvl7pPr fontAlgn="base"><a:spcBef><a:spcPct val="20000"/></a:spcBef><a:spcAft><a:spcPct val="0"/></a:spcAft><a:defRPr kumimoji="1"><a:solidFill><a:schemeClr val="tx1"/></a:solidFill><a:latin typeface="Arial" pitchFamily="34" charset="0"/><a:ea typeface="新細明體" pitchFamily="18" charset="-120"/></a:defRPr></a:lvl7pPr><a:lvl8pPr fontAlgn="base"><a:spcBef><a:spcPct val="20000"/></a:spcBef><a:spcAft><a:spcPct val="0"/></a:spcAft><a:defRPr kumimoji="1"><a:solidFill><a:schemeClr val="tx1"/></a:solidFill><a:latin typeface="Arial" pitchFamily="34" charset="0"/><a:ea typeface="新細明體" pitchFamily="18" charset="-120"/></a:defRPr></a:lvl8pPr><a:lvl9pPr fontAlgn="base"><a:spcBef><a:spcPct val="20000"/></a:spcBef><a:spcAft><a:spcPct val="0"/></a:spcAft><a:defRPr kumimoji="1"><a:solidFill><a:schemeClr val="tx1"/></a:solidFill><a:latin typeface="Arial" pitchFamily="34" charset="0"/><a:ea typeface="新細明體" pitchFamily="18" charset="-120"/></a:defRPr></a:lvl9pPr></a:lstStyle><a:p><a:pPr marL="0" marR="0" lvl="0" indent="0" algn="ctr" defTabSz="914400" rtl="0" eaLnBrk="1" fontAlgn="base" latinLnBrk="0" hangingPunct="1"><a:lnSpc><a:spcPct val="100000"/></a:lnSpc><a:spcBef><a:spcPct val="20000"/></a:spcBef><a:spcAft><a:spcPct val="0"/></a:spcAft><a:buClrTx/><a:buSzTx/><a:buFontTx/><a:buNone/><a:tabLst/></a:pPr><a:r><a:rPr kumimoji="1" lang="zh-TW" altLang="en-US" sz="3200" b="0" i="0" u="none" strike="noStrike" cap="none" normalizeH="0" baseline="0" smtClean="0"><a:ln><a:noFill/></a:ln><a:solidFill><a:schemeClr val="bg1"/></a:solidFill><a:effectLst/><a:latin typeface="標楷體" pitchFamily="65" charset="-120"/><a:ea typeface="標楷體" pitchFamily="65" charset="-120"/></a:rPr><a:t>牛奶、果汁、咖啡、冰水 </a:t></a:r></a:p></a:txBody><a:tcPr anchor="ctr" horzOverflow="overflow"><a:lnL w="12700" cap="flat" cmpd="sng" algn="ctr"><a:solidFill><a:schemeClr val="bg1"/></a:solidFill><a:prstDash val="solid"/><a:round/><a:headEnd type="none" w="med" len="med"/><a:tailEnd type="none" w="med" len="med"/></a:lnL><a:lnR w="12700" cap="flat" cmpd="sng" algn="ctr"><a:solidFill><a:schemeClr val="bg1"/></a:solidFill><a:prstDash val="solid"/><a:round/><a:headEnd type="none" w="med" len="med"/><a:tailEnd type="none" w="med" len="med"/></a:lnR><a:lnT w="12700" cap="flat" cmpd="sng" algn="ctr"><a:solidFill><a:schemeClr val="bg1"/></a:solidFill><a:prstDash val="solid"/><a:round/><a:headEnd type="none" w="med" len="med"/><a:tailEnd type="none" w="med" len="med"/></a:lnT><a:lnB w="12700" cap="flat" cmpd="sng" algn="ctr"><a:solidFill><a:schemeClr val="bg1"/></a:solidFill><a:prstDash val="solid"/><a:round/><a:headEnd type="none" w="med" len="med"/><a:tailEnd type="none" w="med" len="med"/></a:lnB><a:lnTlToBr><a:noFill/></a:lnTlToBr><a:lnBlToTr><a:noFill/></a:lnBlToTr><a:noFill/></a:tcPr></a:tc></a:tr><a:tr h="1066800"><a:tc><a:txBody><a:bodyPr/><a:lstStyle><a:lvl1pPr><a:spcBef><a:spcPct val="20000"/></a:spcBef><a:defRPr kumimoji="1" sz="2800"><a:solidFill><a:schemeClr val="tx1"/></a:solidFill><a:latin typeface="Arial" pitchFamily="34" charset="0"/><a:ea typeface="新細明體" pitchFamily="18" charset="-120"/></a:defRPr></a:lvl1pPr><a:lvl2pPr><a:spcBef><a:spcPct val="20000"/></a:spcBef><a:defRPr kumimoji="1" sz="2400"><a:solidFill><a:schemeClr val="tx1"/></a:solidFill><a:latin typeface="Arial" pitchFamily="34" charset="0"/><a:ea typeface="新細明體" pitchFamily="18" charset="-120"/></a:defRPr></a:lvl2pPr><a:lvl3pPr><a:spcBef><a:spcPct val="20000"/></a:spcBef><a:defRPr kumimoji="1" sz="2000"><a:solidFill><a:schemeClr val="tx1"/></a:solidFill><a:latin typeface="Arial" pitchFamily="34" charset="0"/><a:ea typeface="新細明體" pitchFamily="18" charset="-120"/></a:defRPr></a:lvl3pPr><a:lvl4pPr><a:spcBef><a:spcPct val="20000"/></a:spcBef><a:defRPr kumimoji="1"><a:solidFill><a:schemeClr val="tx1"/></a:solidFill><a:latin typeface="Arial" pitchFamily="34" charset="0"/><a:ea typeface="新細明體" pitchFamily="18" charset="-120"/></a:defRPr></a:lvl4pPr><a:lvl5pPr><a:spcBef><a:spcPct val="20000"/></a:spcBef><a:defRPr kumimoji="1"><a:solidFill><a:schemeClr val="tx1"/></a:solidFill><a:latin typeface="Arial" pitchFamily="34" charset="0"/><a:ea typeface="新細明體" pitchFamily="18" charset="-120"/></a:defRPr></a:lvl5pPr><a:lvl6pPr fontAlgn="base"><a:spcBef><a:spcPct val="20000"/></a:spcBef><a:spcAft><a:spcPct val="0"/></a:spcAft><a:defRPr kumimoji="1"><a:solidFill><a:schemeClr val="tx1"/></a:solidFill><a:latin typeface="Arial" pitchFamily="34" charset="0"/><a:ea typeface="新細明體" pitchFamily="18" charset="-120"/></a:defRPr></a:lvl6pPr><a:lvl7pPr fontAlgn="base"><a:spcBef><a:spcPct val="20000"/></a:spcBef><a:spcAft><a:spcPct val="0"/></a:spcAft><a:defRPr kumimoji="1"><a:solidFill><a:schemeClr val="tx1"/></a:solidFill><a:latin typeface="Arial" pitchFamily="34" charset="0"/><a:ea typeface="新細明體" pitchFamily="18" charset="-120"/></a:defRPr></a:lvl7pPr><a:lvl8pPr fontAlgn="base"><a:spcBef><a:spcPct val="20000"/></a:spcBef><a:spcAft><a:spcPct val="0"/></a:spcAft><a:defRPr kumimoji="1"><a:solidFill><a:schemeClr val="tx1"/></a:solidFill><a:latin typeface="Arial" pitchFamily="34" charset="0"/><a:ea typeface="新細明體" pitchFamily="18" charset="-120"/></a:defRPr></a:lvl8pPr><a:lvl9pPr fontAlgn="base"><a:spcBef><a:spcPct val="20000"/></a:spcBef><a:spcAft><a:spcPct val="0"/></a:spcAft><a:defRPr kumimoji="1"><a:solidFill><a:schemeClr val="tx1"/></a:solidFill><a:latin typeface="Arial" pitchFamily="34" charset="0"/><a:ea typeface="新細明體" pitchFamily="18" charset="-120"/></a:defRPr></a:lvl9pPr></a:lstStyle><a:p><a:pPr marL="0" marR="0" lvl="0" indent="0" algn="ctr" defTabSz="914400" rtl="0" eaLnBrk="1" fontAlgn="base" latinLnBrk="0" hangingPunct="1"><a:lnSpc><a:spcPct val="100000"/></a:lnSpc><a:spcBef><a:spcPct val="20000"/></a:spcBef><a:spcAft><a:spcPct val="0"/></a:spcAft><a:buClrTx/><a:buSzTx/><a:buFontTx/><a:buNone/><a:tabLst/></a:pPr><a:r><a:rPr kumimoji="1" lang="zh-TW" altLang="en-US" sz="3200" b="0" i="0" u="none" strike="noStrike" cap="none" normalizeH="0" baseline="0" smtClean="0"><a:ln><a:noFill/></a:ln><a:solidFill><a:schemeClr val="bg1"/></a:solidFill><a:effectLst/><a:latin typeface="標楷體" pitchFamily="65" charset="-120"/><a:ea typeface="標楷體" pitchFamily="65" charset="-120"/></a:rPr><a:t>備註</a:t></a:r></a:p></a:txBody><a:tcPr anchor="ctr" horzOverflow="overflow"><a:lnL w="12700" cap="flat" cmpd="sng" algn="ctr"><a:solidFill><a:schemeClr val="bg1"/></a:solidFill><a:prstDash val="solid"/><a:round/><a:headEnd type="none" w="med" len="med"/><a:tailEnd type="none" w="med" len="med"/></a:lnL><a:lnR w="12700" cap="flat" cmpd="sng" algn="ctr"><a:solidFill><a:schemeClr val="bg1"/></a:solidFill><a:prstDash val="solid"/><a:round/><a:headEnd type="none" w="med" len="med"/><a:tailEnd type="none" w="med" len="med"/></a:lnR><a:lnT w="12700" cap="flat" cmpd="sng" algn="ctr"><a:solidFill><a:schemeClr val="bg1"/></a:solidFill><a:prstDash val="solid"/><a:round/><a:headEnd type="none" w="med" len="med"/><a:tailEnd type="none" w="med" len="med"/></a:lnT><a:lnB w="12700" cap="flat" cmpd="sng" algn="ctr"><a:solidFill><a:schemeClr val="bg1"/></a:solidFill><a:prstDash val="solid"/><a:round/><a:headEnd type="none" w="med" len="med"/><a:tailEnd type="none" w="med" len="med"/></a:lnB><a:lnTlToBr><a:noFill/></a:lnTlToBr><a:lnBlToTr><a:noFill/></a:lnBlToTr><a:noFill/></a:tcPr></a:tc><a:tc><a:txBody><a:bodyPr/><a:lstStyle><a:lvl1pPr marL="533400" indent="-533400"><a:spcBef><a:spcPct val="20000"/></a:spcBef><a:defRPr kumimoji="1" sz="2800"><a:solidFill><a:schemeClr val="tx1"/></a:solidFill><a:latin typeface="Arial" pitchFamily="34" charset="0"/><a:ea typeface="新細明體" pitchFamily="18" charset="-120"/></a:defRPr></a:lvl1pPr><a:lvl2pPr marL="914400" indent="-457200"><a:spcBef><a:spcPct val="20000"/></a:spcBef><a:defRPr kumimoji="1" sz="2400"><a:solidFill><a:schemeClr val="tx1"/></a:solidFill><a:latin typeface="Arial" pitchFamily="34" charset="0"/><a:ea typeface="新細明體" pitchFamily="18" charset="-120"/></a:defRPr></a:lvl2pPr><a:lvl3pPr marL="1295400" indent="-381000"><a:spcBef><a:spcPct val="20000"/></a:spcBef><a:defRPr kumimoji="1" sz="2000"><a:solidFill><a:schemeClr val="tx1"/></a:solidFill><a:latin typeface="Arial" pitchFamily="34" charset="0"/><a:ea typeface="新細明體" pitchFamily="18" charset="-120"/></a:defRPr></a:lvl3pPr><a:lvl4pPr marL="1714500" indent="-342900"><a:spcBef><a:spcPct val="20000"/></a:spcBef><a:defRPr kumimoji="1"><a:solidFill><a:schemeClr val="tx1"/></a:solidFill><a:latin typeface="Arial" pitchFamily="34" charset="0"/><a:ea typeface="新細明體" pitchFamily="18" charset="-120"/></a:defRPr></a:lvl4pPr><a:lvl5pPr marL="2171700" indent="-342900"><a:spcBef><a:spcPct val="20000"/></a:spcBef><a:defRPr kumimoji="1"><a:solidFill><a:schemeClr val="tx1"/></a:solidFill><a:latin typeface="Arial" pitchFamily="34" charset="0"/><a:ea typeface="新細明體" pitchFamily="18" charset="-120"/></a:defRPr></a:lvl5pPr><a:lvl6pPr marL="2628900" indent="-342900" fontAlgn="base"><a:spcBef><a:spcPct val="20000"/></a:spcBef><a:spcAft><a:spcPct val="0"/></a:spcAft><a:defRPr kumimoji="1"><a:solidFill><a:schemeClr val="tx1"/></a:solidFill><a:latin typeface="Arial" pitchFamily="34" charset="0"/><a:ea typeface="新細明體" pitchFamily="18" charset="-120"/></a:defRPr></a:lvl6pPr><a:lvl7pPr marL="3086100" indent="-342900" fontAlgn="base"><a:spcBef><a:spcPct val="20000"/></a:spcBef><a:spcAft><a:spcPct val="0"/></a:spcAft><a:defRPr kumimoji="1"><a:solidFill><a:schemeClr val="tx1"/></a:solidFill><a:latin typeface="Arial" pitchFamily="34" charset="0"/><a:ea typeface="新細明體" pitchFamily="18" charset="-120"/></a:defRPr></a:lvl7pPr><a:lvl8pPr marL="3543300" indent="-342900" fontAlgn="base"><a:spcBef><a:spcPct val="20000"/></a:spcBef><a:spcAft><a:spcPct val="0"/></a:spcAft><a:defRPr kumimoji="1"><a:solidFill><a:schemeClr val="tx1"/></a:solidFill><a:latin typeface="Arial" pitchFamily="34" charset="0"/><a:ea typeface="新細明體" pitchFamily="18" charset="-120"/></a:defRPr></a:lvl8pPr><a:lvl9pPr marL="4000500" indent="-342900" fontAlgn="base"><a:spcBef><a:spcPct val="20000"/></a:spcBef><a:spcAft><a:spcPct val="0"/></a:spcAft><a:defRPr kumimoji="1"><a:solidFill><a:schemeClr val="tx1"/></a:solidFill><a:latin typeface="Arial" pitchFamily="34" charset="0"/><a:ea typeface="新細明體" pitchFamily="18" charset="-120"/></a:defRPr></a:lvl9pPr></a:lstStyle><a:p><a:pPr marL="533400" marR="0" lvl="0" indent="-533400" algn="l" defTabSz="914400" rtl="0" eaLnBrk="1" fontAlgn="base" latinLnBrk="0" hangingPunct="1"><a:lnSpc><a:spcPct val="100000"/></a:lnSpc><a:spcBef><a:spcPct val="0"/></a:spcBef><a:spcAft><a:spcPct val="0"/></a:spcAft><a:buClrTx/><a:buSzTx/><a:buFontTx/><a:buNone/><a:tabLst/></a:pPr><a:r><a:rPr kumimoji="1" lang="en-US" altLang="zh-TW" sz="3200" b="0" i="0" u="none" strike="noStrike" cap="none" normalizeH="0" baseline="0" smtClean="0"><a:ln><a:noFill/></a:ln><a:solidFill><a:schemeClr val="bg1"/></a:solidFill><a:effectLst/><a:latin typeface="標楷體" pitchFamily="65" charset="-120"/><a:ea typeface="標楷體" pitchFamily="65" charset="-120"/></a:rPr><a:t> 1</a:t></a:r><a:r><a:rPr kumimoji="1" lang="zh-TW" altLang="en-US" sz="3200" b="0" i="0" u="none" strike="noStrike" cap="none" normalizeH="0" baseline="0" smtClean="0"><a:ln><a:noFill/></a:ln><a:solidFill><a:schemeClr val="bg1"/></a:solidFill><a:effectLst/><a:latin typeface="標楷體" pitchFamily="65" charset="-120"/><a:ea typeface="標楷體" pitchFamily="65" charset="-120"/></a:rPr><a:t>、中國菜以酸甜口味較受歡迎。</a:t></a:r></a:p><a:p><a:pPr marL="533400" marR="0" lvl="0" indent="-533400" algn="l" defTabSz="914400" rtl="0" eaLnBrk="1" fontAlgn="base" latinLnBrk="0" hangingPunct="1"><a:lnSpc><a:spcPct val="100000"/></a:lnSpc><a:spcBef><a:spcPct val="0"/></a:spcBef><a:spcAft><a:spcPct val="0"/></a:spcAft><a:buClrTx/><a:buSzTx/><a:buFontTx/><a:buNone/><a:tabLst/></a:pPr><a:r><a:rPr kumimoji="1" lang="zh-TW" altLang="en-US" sz="3200" b="0" i="0" u="none" strike="noStrike" cap="none" normalizeH="0" baseline="0" smtClean="0"><a:ln><a:noFill/></a:ln><a:solidFill><a:schemeClr val="bg1"/></a:solidFill><a:effectLst/><a:latin typeface="標楷體" pitchFamily="65" charset="-120"/><a:ea typeface="標楷體" pitchFamily="65" charset="-120"/></a:rPr><a:t> </a:t></a:r><a:r><a:rPr kumimoji="1" lang="en-US" altLang="zh-TW" sz="3200" b="0" i="0" u="none" strike="noStrike" cap="none" normalizeH="0" baseline="0" smtClean="0"><a:ln><a:noFill/></a:ln><a:solidFill><a:schemeClr val="bg1"/></a:solidFill><a:effectLst/><a:latin typeface="標楷體" pitchFamily="65" charset="-120"/><a:ea typeface="標楷體" pitchFamily="65" charset="-120"/></a:rPr><a:t>2</a:t></a:r><a:r><a:rPr kumimoji="1" lang="zh-TW" altLang="en-US" sz="3200" b="0" i="0" u="none" strike="noStrike" cap="none" normalizeH="0" baseline="0" smtClean="0"><a:ln><a:noFill/></a:ln><a:solidFill><a:schemeClr val="bg1"/></a:solidFill><a:effectLst/><a:latin typeface="標楷體" pitchFamily="65" charset="-120"/><a:ea typeface="標楷體" pitchFamily="65" charset="-120"/></a:rPr><a:t>、內臟或全魚、全雞（有頭、爪</a:t></a:r></a:p><a:p><a:pPr marL="533400" marR="0" lvl="0" indent="-533400" algn="l" defTabSz="914400" rtl="0" eaLnBrk="1" fontAlgn="base" latinLnBrk="0" hangingPunct="1"><a:lnSpc><a:spcPct val="100000"/></a:lnSpc><a:spcBef><a:spcPct val="0"/></a:spcBef><a:spcAft><a:spcPct val="0"/></a:spcAft><a:buClrTx/><a:buSzTx/><a:buFontTx/><a:buNone/><a:tabLst/></a:pPr><a:r><a:rPr kumimoji="1" lang="zh-TW" altLang="en-US" sz="3200" b="0" i="0" u="none" strike="noStrike" cap="none" normalizeH="0" baseline="0" smtClean="0"><a:ln><a:noFill/></a:ln><a:solidFill><a:schemeClr val="bg1"/></a:solidFill><a:effectLst/><a:latin typeface="標楷體" pitchFamily="65" charset="-120"/><a:ea typeface="標楷體" pitchFamily="65" charset="-120"/></a:rPr><a:t>    、刺等）不宜。 </a:t></a:r></a:p></a:txBody><a:tcPr anchor="ctr" horzOverflow="overflow"><a:lnL w="12700" cap="flat" cmpd="sng" algn="ctr"><a:solidFill><a:schemeClr val="bg1"/></a:solidFill><a:prstDash val="solid"/><a:round/><a:headEnd type="none" w="med" len="med"/><a:tailEnd type="none" w="med" len="med"/></a:lnL><a:lnR w="12700" cap="flat" cmpd="sng" algn="ctr"><a:solidFill><a:schemeClr val="bg1"/></a:solidFill><a:prstDash val="solid"/><a:round/><a:headEnd type="none" w="med" len="med"/><a:tailEnd type="none" w="med" len="med"/></a:lnR><a:lnT w="12700" cap="flat" cmpd="sng" algn="ctr"><a:solidFill><a:schemeClr val="bg1"/></a:solidFill><a:prstDash val="solid"/><a:round/><a:headEnd type="none" w="med" len="med"/><a:tailEnd type="none" w="med" len="med"/></a:lnT><a:lnB w="12700" cap="flat" cmpd="sng" algn="ctr"><a:solidFill><a:schemeClr val="bg1"/></a:solidFill><a:prstDash val="solid"/><a:round/><a:headEnd type="none" w="med" len="med"/><a:tailEnd type="none" w="med" len="med"/></a:lnB><a:lnTlToBr><a:noFill/></a:lnTlToBr><a:lnBlToTr><a:noFill/></a:lnBlToTr><a:noFill/></a:tcPr></a:tc></a:tr></a:tbl></a:graphicData></a:graphic></p:graphicFrame></p:spTree></p:cSld><p:clrMapOvr><a:masterClrMapping/></p:clrMapOvr><p:timing><p:tnLst><p:par><p:cTn id="1" dur="indefinite" restart="never" nodeType="tmRoot"/></p:par></p:tnLst></p:timing>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3254" name="Group 54"/>
          <p:cNvGraphicFramePr>
            <a:graphicFrameLocks noGrp="1"/>
          </p:cNvGraphicFramePr>
          <p:nvPr>
            <p:ph type="body" idx="1"/>
            <p:extLst>
              <p:ext uri="{D42A27DB-BD31-4B8C-83A1-F6EECF244321}">
                <p14:modId xmlns:p14="http://schemas.microsoft.com/office/powerpoint/2010/main" val="759734700"/>
              </p:ext>
            </p:extLst>
          </p:nvPr>
        </p:nvGraphicFramePr>
        <p:xfrm>
          <a:off x="457200" y="1073150"/>
          <a:ext cx="8305800" cy="5592682"/>
        </p:xfrm>
        <a:graphic>
          <a:graphicData uri="http://schemas.openxmlformats.org/drawingml/2006/table">
            <a:tbl>
              <a:tblPr/>
              <a:tblGrid>
                <a:gridCol w="1785938"/>
                <a:gridCol w="6519862"/>
              </a:tblGrid>
              <a:tr h="5143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國家 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歐洲 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4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早餐 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黑麵包、全麥麵包、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乳酪、火腿、煎蛋、水煮蛋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64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午</a:t>
                      </a:r>
                      <a:r>
                        <a:rPr kumimoji="1" lang="en-US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/</a:t>
                      </a:r>
                      <a:r>
                        <a:rPr kumimoji="1" lang="zh-TW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晚餐 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生菜沙拉，各種飯、麵，</a:t>
                      </a:r>
                      <a:r>
                        <a:rPr kumimoji="1" lang="en-US" altLang="zh-TW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/>
                      </a:r>
                      <a:br>
                        <a:rPr kumimoji="1" lang="en-US" altLang="zh-TW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</a:br>
                      <a:r>
                        <a:rPr kumimoji="1" lang="zh-TW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烤、煮馬鈴薯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03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點心 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蛋糕、甜點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94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飲料 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  </a:t>
                      </a:r>
                      <a:r>
                        <a:rPr kumimoji="1" lang="zh-TW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紅茶配白糖、果汁、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牛奶、咖啡、冰水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208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備註         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 1</a:t>
                      </a:r>
                      <a:r>
                        <a:rPr kumimoji="1" lang="zh-TW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、每餐必備麵包（全麥麵包）、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    奶油、果醬、紅茶、糖。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 </a:t>
                      </a:r>
                      <a:r>
                        <a:rPr kumimoji="1" lang="en-US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</a:t>
                      </a:r>
                      <a:r>
                        <a:rPr kumimoji="1" lang="zh-TW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、不包菜之手工牛肉水餃。 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63252" name="Rectangle 5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  <a:noFill/>
          <a:ln/>
        </p:spPr>
        <p:txBody>
          <a:bodyPr/>
          <a:lstStyle/>
          <a:p>
            <a:r>
              <a:rPr lang="zh-TW" altLang="en-US">
                <a:solidFill>
                  <a:srgbClr val="FFFF00"/>
                </a:solidFill>
                <a:ea typeface="微軟正黑體" pitchFamily="34" charset="-120"/>
              </a:rPr>
              <a:t>海外聖徒參考食譜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5303" name="Group 5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9863613"/>
              </p:ext>
            </p:extLst>
          </p:nvPr>
        </p:nvGraphicFramePr>
        <p:xfrm>
          <a:off x="533400" y="914400"/>
          <a:ext cx="8229600" cy="5650992"/>
        </p:xfrm>
        <a:graphic>
          <a:graphicData uri="http://schemas.openxmlformats.org/drawingml/2006/table">
            <a:tbl>
              <a:tblPr/>
              <a:tblGrid>
                <a:gridCol w="1874838"/>
                <a:gridCol w="6354762"/>
              </a:tblGrid>
              <a:tr h="3016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國家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韓國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18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早餐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韓國泡菜、肉鬆、煎魚、味增湯、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燒餅、油條、炒（火腿）蛋、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小籠包、西式餐點、炒小魚乾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53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午</a:t>
                      </a:r>
                      <a:r>
                        <a:rPr kumimoji="1" lang="en-US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/</a:t>
                      </a:r>
                      <a:r>
                        <a:rPr kumimoji="1" lang="zh-TW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晚餐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傳統中國菜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37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點心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香蕉、哈密瓜、鳳梨酥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53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飲料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豆漿、牛奶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733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備註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1</a:t>
                      </a:r>
                      <a:r>
                        <a:rPr kumimoji="1" lang="zh-TW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、煎魚請用魚塊，非用整條。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</a:t>
                      </a:r>
                      <a:r>
                        <a:rPr kumimoji="1" lang="en-US" altLang="zh-TW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</a:t>
                      </a:r>
                      <a:r>
                        <a:rPr kumimoji="1" lang="zh-TW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、每餐必備乾飯、（韓式）泡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  菜，不需太辣。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</a:t>
                      </a:r>
                      <a:r>
                        <a:rPr kumimoji="1" lang="en-US" altLang="zh-TW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</a:t>
                      </a:r>
                      <a:r>
                        <a:rPr kumimoji="1" lang="zh-TW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、絕對不要放香菜、八角、九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  層塔。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65304" name="Rectangle 56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  <a:noFill/>
          <a:ln/>
        </p:spPr>
        <p:txBody>
          <a:bodyPr/>
          <a:lstStyle/>
          <a:p>
            <a:r>
              <a:rPr lang="zh-TW" altLang="en-US">
                <a:solidFill>
                  <a:srgbClr val="FFFF00"/>
                </a:solidFill>
                <a:ea typeface="微軟正黑體" pitchFamily="34" charset="-120"/>
              </a:rPr>
              <a:t>海外聖徒參考食譜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4273" name="Group 49"/>
          <p:cNvGraphicFramePr>
            <a:graphicFrameLocks noGrp="1"/>
          </p:cNvGraphicFramePr>
          <p:nvPr>
            <p:ph type="body" idx="1"/>
            <p:extLst>
              <p:ext uri="{D42A27DB-BD31-4B8C-83A1-F6EECF244321}">
                <p14:modId xmlns:p14="http://schemas.microsoft.com/office/powerpoint/2010/main" val="3261721942"/>
              </p:ext>
            </p:extLst>
          </p:nvPr>
        </p:nvGraphicFramePr>
        <p:xfrm>
          <a:off x="533400" y="1295400"/>
          <a:ext cx="8229600" cy="4648201"/>
        </p:xfrm>
        <a:graphic>
          <a:graphicData uri="http://schemas.openxmlformats.org/drawingml/2006/table">
            <a:tbl>
              <a:tblPr/>
              <a:tblGrid>
                <a:gridCol w="1676400"/>
                <a:gridCol w="6553200"/>
              </a:tblGrid>
              <a:tr h="8890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國家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馬來西亞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88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早餐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稀飯、包子、三明治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23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午</a:t>
                      </a:r>
                      <a:r>
                        <a:rPr kumimoji="1" lang="en-US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/</a:t>
                      </a:r>
                      <a:r>
                        <a:rPr kumimoji="1" lang="zh-TW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晚餐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傳統中國菜、西餐不排斥，愛辣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88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點心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蛋糕、甜點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88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飲料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咖啡、紅茶、果汁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04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備註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不敢吃臭豆腐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64249" name="Rectangle 25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  <a:noFill/>
          <a:ln/>
        </p:spPr>
        <p:txBody>
          <a:bodyPr/>
          <a:lstStyle/>
          <a:p>
            <a:r>
              <a:rPr lang="zh-TW" altLang="en-US">
                <a:solidFill>
                  <a:srgbClr val="FFFF00"/>
                </a:solidFill>
                <a:ea typeface="微軟正黑體" pitchFamily="34" charset="-120"/>
              </a:rPr>
              <a:t>海外聖徒參考食譜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6319" name="Group 47"/>
          <p:cNvGraphicFramePr>
            <a:graphicFrameLocks noGrp="1"/>
          </p:cNvGraphicFramePr>
          <p:nvPr/>
        </p:nvGraphicFramePr>
        <p:xfrm>
          <a:off x="566738" y="1295400"/>
          <a:ext cx="8196262" cy="4953001"/>
        </p:xfrm>
        <a:graphic>
          <a:graphicData uri="http://schemas.openxmlformats.org/drawingml/2006/table">
            <a:tbl>
              <a:tblPr/>
              <a:tblGrid>
                <a:gridCol w="1863725"/>
                <a:gridCol w="6332537"/>
              </a:tblGrid>
              <a:tr h="7810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國家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日本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70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早餐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飯糰（中、西式早餐皆可）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731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午</a:t>
                      </a:r>
                      <a:r>
                        <a:rPr kumimoji="1" lang="en-US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/</a:t>
                      </a:r>
                      <a:r>
                        <a:rPr kumimoji="1" lang="zh-TW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晚餐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傳統中國菜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80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點心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麻糬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05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飲料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中國茶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731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備註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食物口味宜清淡不油膩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66320" name="Rectangle 48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  <a:noFill/>
          <a:ln/>
        </p:spPr>
        <p:txBody>
          <a:bodyPr/>
          <a:lstStyle/>
          <a:p>
            <a:r>
              <a:rPr lang="zh-TW" altLang="en-US">
                <a:solidFill>
                  <a:srgbClr val="FFFF00"/>
                </a:solidFill>
                <a:ea typeface="微軟正黑體" pitchFamily="34" charset="-120"/>
              </a:rPr>
              <a:t>海外聖徒參考食譜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7347" name="Group 51"/>
          <p:cNvGraphicFramePr>
            <a:graphicFrameLocks noGrp="1"/>
          </p:cNvGraphicFramePr>
          <p:nvPr/>
        </p:nvGraphicFramePr>
        <p:xfrm>
          <a:off x="533400" y="1104900"/>
          <a:ext cx="8229600" cy="5452174"/>
        </p:xfrm>
        <a:graphic>
          <a:graphicData uri="http://schemas.openxmlformats.org/drawingml/2006/table">
            <a:tbl>
              <a:tblPr/>
              <a:tblGrid>
                <a:gridCol w="1552575"/>
                <a:gridCol w="6677025"/>
              </a:tblGrid>
              <a:tr h="7381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國家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菲律賓（菲語聖徒）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55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早餐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漢堡、三明治（西式餐點）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874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午</a:t>
                      </a:r>
                      <a:r>
                        <a:rPr kumimoji="1" lang="en-US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/</a:t>
                      </a:r>
                      <a:r>
                        <a:rPr kumimoji="1" lang="zh-TW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晚餐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傳統中國菜（臺、粵、江浙菜）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青年人喜西式速食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86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點心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水果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509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飲料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豆漿、美祿、阿華田、咖啡、果汁、牛奶、每餐務必準備冰水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86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備註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青年人喜至漢堡、炸雞等速食店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67321" name="Rectangle 25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  <a:noFill/>
          <a:ln/>
        </p:spPr>
        <p:txBody>
          <a:bodyPr/>
          <a:lstStyle/>
          <a:p>
            <a:r>
              <a:rPr lang="zh-TW" altLang="en-US">
                <a:solidFill>
                  <a:srgbClr val="FFFF00"/>
                </a:solidFill>
                <a:ea typeface="微軟正黑體" pitchFamily="34" charset="-120"/>
              </a:rPr>
              <a:t>海外聖徒參考食譜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8369" name="Group 49"/>
          <p:cNvGraphicFramePr>
            <a:graphicFrameLocks noGrp="1"/>
          </p:cNvGraphicFramePr>
          <p:nvPr/>
        </p:nvGraphicFramePr>
        <p:xfrm>
          <a:off x="533400" y="1095375"/>
          <a:ext cx="8229600" cy="5612132"/>
        </p:xfrm>
        <a:graphic>
          <a:graphicData uri="http://schemas.openxmlformats.org/drawingml/2006/table">
            <a:tbl>
              <a:tblPr/>
              <a:tblGrid>
                <a:gridCol w="1863725"/>
                <a:gridCol w="6365875"/>
              </a:tblGrid>
              <a:tr h="6667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國家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印尼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731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早餐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以飯食為主（飯糰），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炒麵（河粉）、土司、三明治，（不愛稀飯）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50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午</a:t>
                      </a:r>
                      <a:r>
                        <a:rPr kumimoji="1" lang="en-US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/</a:t>
                      </a:r>
                      <a:r>
                        <a:rPr kumimoji="1" lang="zh-TW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晚餐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傳統中國菜，重米飯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45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點心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蛋糕、甜食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334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飲料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咖啡、可樂、汽水、紅茶配白糖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779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備註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</a:t>
                      </a:r>
                      <a:r>
                        <a:rPr kumimoji="1" lang="zh-TW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、印尼本地人不吃豬肉。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</a:t>
                      </a:r>
                      <a:r>
                        <a:rPr kumimoji="1" lang="zh-TW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、喜歡辣。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68368" name="Rectangle 48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  <a:noFill/>
          <a:ln/>
        </p:spPr>
        <p:txBody>
          <a:bodyPr/>
          <a:lstStyle/>
          <a:p>
            <a:r>
              <a:rPr lang="zh-TW" altLang="en-US">
                <a:solidFill>
                  <a:srgbClr val="FFFF00"/>
                </a:solidFill>
                <a:ea typeface="微軟正黑體" pitchFamily="34" charset="-120"/>
              </a:rPr>
              <a:t>海外聖徒參考食譜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9392" name="Group 48"/>
          <p:cNvGraphicFramePr>
            <a:graphicFrameLocks noGrp="1"/>
          </p:cNvGraphicFramePr>
          <p:nvPr/>
        </p:nvGraphicFramePr>
        <p:xfrm>
          <a:off x="533400" y="1131888"/>
          <a:ext cx="8229600" cy="5347399"/>
        </p:xfrm>
        <a:graphic>
          <a:graphicData uri="http://schemas.openxmlformats.org/drawingml/2006/table">
            <a:tbl>
              <a:tblPr/>
              <a:tblGrid>
                <a:gridCol w="1474788"/>
                <a:gridCol w="6754812"/>
              </a:tblGrid>
              <a:tr h="7905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國家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菲律賓（華語聖徒）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905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早餐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燒餅、油條、小籠包、蛋餅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826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午</a:t>
                      </a:r>
                      <a:r>
                        <a:rPr kumimoji="1" lang="en-US" altLang="zh-TW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/</a:t>
                      </a:r>
                      <a:r>
                        <a:rPr kumimoji="1" lang="zh-TW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晚餐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傳統中國菜（臺、粵、江浙菜）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青年人喜西式速食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58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點心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水果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668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飲料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豆漿、美祿、阿華田、咖啡、果汁、牛奶、每餐務必準備冰水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493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備註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69393" name="Rectangle 49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  <a:noFill/>
          <a:ln/>
        </p:spPr>
        <p:txBody>
          <a:bodyPr/>
          <a:lstStyle/>
          <a:p>
            <a:r>
              <a:rPr lang="zh-TW" altLang="en-US">
                <a:solidFill>
                  <a:srgbClr val="FFFF00"/>
                </a:solidFill>
                <a:ea typeface="微軟正黑體" pitchFamily="34" charset="-120"/>
              </a:rPr>
              <a:t>海外聖徒參考食譜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268" name="Text Box 4"/>
          <p:cNvSpPr txBox="1">
            <a:spLocks noChangeArrowheads="1"/>
          </p:cNvSpPr>
          <p:nvPr/>
        </p:nvSpPr>
        <p:spPr bwMode="auto">
          <a:xfrm>
            <a:off x="609600" y="547688"/>
            <a:ext cx="6705600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480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壹    接待應有的認識：</a:t>
            </a:r>
          </a:p>
        </p:txBody>
      </p:sp>
      <p:sp>
        <p:nvSpPr>
          <p:cNvPr id="523269" name="Text Box 5"/>
          <p:cNvSpPr txBox="1">
            <a:spLocks noChangeArrowheads="1"/>
          </p:cNvSpPr>
          <p:nvPr/>
        </p:nvSpPr>
        <p:spPr bwMode="auto">
          <a:xfrm>
            <a:off x="685800" y="1447800"/>
            <a:ext cx="8153400" cy="2617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800100" indent="-3429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257300" indent="-3429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714500" indent="-3429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171700" indent="-3429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0">
              <a:spcBef>
                <a:spcPct val="20000"/>
              </a:spcBef>
              <a:buClr>
                <a:srgbClr val="FF9900"/>
              </a:buClr>
              <a:buFont typeface="Wingdings" pitchFamily="2" charset="2"/>
              <a:buNone/>
            </a:pPr>
            <a:r>
              <a:rPr lang="zh-TW" altLang="en-US" sz="3600">
                <a:solidFill>
                  <a:schemeClr val="bg1"/>
                </a:solidFill>
                <a:latin typeface="新細明體" pitchFamily="18" charset="-120"/>
              </a:rPr>
              <a:t>一    </a:t>
            </a:r>
            <a:r>
              <a:rPr lang="en-US" altLang="zh-TW" sz="3600">
                <a:solidFill>
                  <a:schemeClr val="bg1"/>
                </a:solidFill>
                <a:latin typeface="新細明體" pitchFamily="18" charset="-120"/>
              </a:rPr>
              <a:t>『</a:t>
            </a:r>
            <a:r>
              <a:rPr lang="zh-TW" altLang="en-US" sz="3600">
                <a:solidFill>
                  <a:schemeClr val="bg1"/>
                </a:solidFill>
                <a:latin typeface="新細明體" pitchFamily="18" charset="-120"/>
              </a:rPr>
              <a:t>待客要熱切，要追尋機會（羅十</a:t>
            </a:r>
          </a:p>
          <a:p>
            <a:pPr eaLnBrk="0">
              <a:spcBef>
                <a:spcPct val="20000"/>
              </a:spcBef>
              <a:buClr>
                <a:srgbClr val="FF9900"/>
              </a:buClr>
              <a:buFont typeface="Wingdings" pitchFamily="2" charset="2"/>
              <a:buNone/>
            </a:pPr>
            <a:r>
              <a:rPr lang="zh-TW" altLang="en-US" sz="3600">
                <a:solidFill>
                  <a:schemeClr val="bg1"/>
                </a:solidFill>
                <a:latin typeface="新細明體" pitchFamily="18" charset="-120"/>
              </a:rPr>
              <a:t>        二</a:t>
            </a:r>
            <a:r>
              <a:rPr lang="en-US" altLang="zh-TW" sz="3600">
                <a:solidFill>
                  <a:schemeClr val="bg1"/>
                </a:solidFill>
                <a:latin typeface="新細明體" pitchFamily="18" charset="-120"/>
              </a:rPr>
              <a:t>13</a:t>
            </a:r>
            <a:r>
              <a:rPr lang="zh-TW" altLang="en-US" sz="3600">
                <a:solidFill>
                  <a:schemeClr val="bg1"/>
                </a:solidFill>
                <a:latin typeface="新細明體" pitchFamily="18" charset="-120"/>
              </a:rPr>
              <a:t>）。</a:t>
            </a:r>
            <a:r>
              <a:rPr lang="en-US" altLang="zh-TW" sz="3600">
                <a:solidFill>
                  <a:schemeClr val="bg1"/>
                </a:solidFill>
                <a:latin typeface="新細明體" pitchFamily="18" charset="-120"/>
              </a:rPr>
              <a:t>』</a:t>
            </a:r>
            <a:r>
              <a:rPr lang="zh-TW" altLang="en-US" sz="3600">
                <a:solidFill>
                  <a:schemeClr val="bg1"/>
                </a:solidFill>
                <a:latin typeface="新細明體" pitchFamily="18" charset="-120"/>
              </a:rPr>
              <a:t>接待不僅是提供外面的</a:t>
            </a:r>
          </a:p>
          <a:p>
            <a:pPr eaLnBrk="0">
              <a:spcBef>
                <a:spcPct val="20000"/>
              </a:spcBef>
              <a:buClr>
                <a:srgbClr val="FF9900"/>
              </a:buClr>
              <a:buFont typeface="Wingdings" pitchFamily="2" charset="2"/>
              <a:buNone/>
            </a:pPr>
            <a:r>
              <a:rPr lang="zh-TW" altLang="en-US" sz="3600">
                <a:solidFill>
                  <a:schemeClr val="bg1"/>
                </a:solidFill>
                <a:latin typeface="新細明體" pitchFamily="18" charset="-120"/>
              </a:rPr>
              <a:t>        膳宿，更要學習用愛來接待，學習</a:t>
            </a:r>
          </a:p>
          <a:p>
            <a:pPr eaLnBrk="0">
              <a:spcBef>
                <a:spcPct val="20000"/>
              </a:spcBef>
              <a:buClr>
                <a:srgbClr val="FF9900"/>
              </a:buClr>
              <a:buFont typeface="Wingdings" pitchFamily="2" charset="2"/>
              <a:buNone/>
            </a:pPr>
            <a:r>
              <a:rPr lang="zh-TW" altLang="en-US" sz="3600">
                <a:solidFill>
                  <a:schemeClr val="bg1"/>
                </a:solidFill>
                <a:latin typeface="新細明體" pitchFamily="18" charset="-120"/>
              </a:rPr>
              <a:t>        供應生命、供應靈。</a:t>
            </a:r>
          </a:p>
        </p:txBody>
      </p:sp>
      <p:sp>
        <p:nvSpPr>
          <p:cNvPr id="523270" name="Text Box 6"/>
          <p:cNvSpPr txBox="1">
            <a:spLocks noChangeArrowheads="1"/>
          </p:cNvSpPr>
          <p:nvPr/>
        </p:nvSpPr>
        <p:spPr bwMode="auto">
          <a:xfrm>
            <a:off x="685800" y="4114800"/>
            <a:ext cx="8229600" cy="1300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800100" indent="-3429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257300" indent="-3429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714500" indent="-3429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171700" indent="-3429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0">
              <a:spcBef>
                <a:spcPct val="20000"/>
              </a:spcBef>
              <a:buClr>
                <a:srgbClr val="FF9900"/>
              </a:buClr>
              <a:buFont typeface="Wingdings" pitchFamily="2" charset="2"/>
              <a:buNone/>
            </a:pPr>
            <a:r>
              <a:rPr lang="zh-TW" altLang="en-US" sz="3600">
                <a:solidFill>
                  <a:schemeClr val="bg1"/>
                </a:solidFill>
                <a:latin typeface="新細明體" pitchFamily="18" charset="-120"/>
              </a:rPr>
              <a:t>二    接待需家庭中的每一成員都參與，</a:t>
            </a:r>
          </a:p>
          <a:p>
            <a:pPr eaLnBrk="0">
              <a:spcBef>
                <a:spcPct val="20000"/>
              </a:spcBef>
              <a:buClr>
                <a:srgbClr val="FF9900"/>
              </a:buClr>
              <a:buFont typeface="Wingdings" pitchFamily="2" charset="2"/>
              <a:buNone/>
            </a:pPr>
            <a:r>
              <a:rPr lang="zh-TW" altLang="en-US" sz="3600">
                <a:solidFill>
                  <a:schemeClr val="bg1"/>
                </a:solidFill>
                <a:latin typeface="新細明體" pitchFamily="18" charset="-120"/>
              </a:rPr>
              <a:t>        並維持家中熱誠、歡愉的氣氛。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370" name="Text Box 2"/>
          <p:cNvSpPr txBox="1">
            <a:spLocks noChangeArrowheads="1"/>
          </p:cNvSpPr>
          <p:nvPr/>
        </p:nvSpPr>
        <p:spPr bwMode="auto">
          <a:xfrm>
            <a:off x="1143000" y="914400"/>
            <a:ext cx="67818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TW" altLang="en-US" sz="4400" dirty="0">
                <a:solidFill>
                  <a:srgbClr val="FFFF00"/>
                </a:solidFill>
                <a:latin typeface="Times New Roman" pitchFamily="18" charset="0"/>
                <a:ea typeface="微軟正黑體" pitchFamily="34" charset="-120"/>
              </a:rPr>
              <a:t>希伯來書十三章二節</a:t>
            </a:r>
          </a:p>
        </p:txBody>
      </p:sp>
      <p:sp>
        <p:nvSpPr>
          <p:cNvPr id="570372" name="WordArt 4"/>
          <p:cNvSpPr>
            <a:spLocks noChangeArrowheads="1" noChangeShapeType="1" noTextEdit="1"/>
          </p:cNvSpPr>
          <p:nvPr/>
        </p:nvSpPr>
        <p:spPr bwMode="auto">
          <a:xfrm>
            <a:off x="1143000" y="2133600"/>
            <a:ext cx="7239000" cy="3429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TW" altLang="en-US" sz="3600" b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微軟正黑體"/>
                <a:ea typeface="微軟正黑體"/>
              </a:rPr>
              <a:t>不可忘記用愛接待客旅，</a:t>
            </a:r>
          </a:p>
          <a:p>
            <a:pPr algn="ctr"/>
            <a:r>
              <a:rPr lang="zh-TW" altLang="en-US" sz="3600" b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微軟正黑體"/>
                <a:ea typeface="微軟正黑體"/>
              </a:rPr>
              <a:t>因為有人藉此</a:t>
            </a:r>
          </a:p>
          <a:p>
            <a:pPr algn="ctr"/>
            <a:r>
              <a:rPr lang="zh-TW" altLang="en-US" sz="3600" b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微軟正黑體"/>
                <a:ea typeface="微軟正黑體"/>
              </a:rPr>
              <a:t>不知不覺的款待了天使。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772816"/>
            <a:ext cx="8229600" cy="3052936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zh-TW" altLang="en-US" sz="4400" kern="1200" dirty="0" smtClean="0">
                <a:solidFill>
                  <a:srgbClr val="FFFF00"/>
                </a:solidFill>
                <a:latin typeface="Times New Roman" pitchFamily="18" charset="0"/>
                <a:ea typeface="微軟正黑體" pitchFamily="34" charset="-120"/>
              </a:rPr>
              <a:t>約翰三書</a:t>
            </a:r>
            <a:r>
              <a:rPr lang="en-US" altLang="zh-TW" sz="4400" kern="1200" dirty="0" smtClean="0">
                <a:solidFill>
                  <a:srgbClr val="FFFF00"/>
                </a:solidFill>
                <a:latin typeface="Times New Roman" pitchFamily="18" charset="0"/>
                <a:ea typeface="微軟正黑體" pitchFamily="34" charset="-120"/>
              </a:rPr>
              <a:t>6</a:t>
            </a:r>
            <a:r>
              <a:rPr lang="zh-TW" altLang="en-US" sz="4400" kern="1200" dirty="0" smtClean="0">
                <a:solidFill>
                  <a:srgbClr val="FFFF00"/>
                </a:solidFill>
                <a:latin typeface="Times New Roman" pitchFamily="18" charset="0"/>
                <a:ea typeface="微軟正黑體" pitchFamily="34" charset="-120"/>
              </a:rPr>
              <a:t>節</a:t>
            </a:r>
            <a:r>
              <a:rPr lang="en-US" altLang="zh-TW" sz="3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3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40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『</a:t>
            </a:r>
            <a:r>
              <a:rPr lang="zh-TW" altLang="en-US" sz="4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親愛的，凡你向作客旅之弟兄所行的，都是忠信的；</a:t>
            </a:r>
            <a:r>
              <a:rPr lang="zh-TW" altLang="en-US" sz="4000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他們在召會面前見證了你的愛；你照著與神相配的，送他們往前行，就作得好。</a:t>
            </a:r>
            <a:r>
              <a:rPr lang="en-US" altLang="zh-TW" sz="4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』</a:t>
            </a:r>
            <a:endParaRPr lang="zh-TW" altLang="en-US" sz="40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64981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396" name="Text Box 4"/>
          <p:cNvSpPr txBox="1">
            <a:spLocks noChangeArrowheads="1"/>
          </p:cNvSpPr>
          <p:nvPr/>
        </p:nvSpPr>
        <p:spPr bwMode="auto">
          <a:xfrm>
            <a:off x="685800" y="1447800"/>
            <a:ext cx="8001000" cy="5064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800100" indent="-3429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257300" indent="-3429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714500" indent="-3429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171700" indent="-3429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0">
              <a:spcBef>
                <a:spcPct val="15000"/>
              </a:spcBef>
            </a:pPr>
            <a:r>
              <a:rPr lang="en-US" altLang="zh-TW" sz="3600">
                <a:solidFill>
                  <a:schemeClr val="bg1"/>
                </a:solidFill>
                <a:latin typeface="新細明體" pitchFamily="18" charset="-120"/>
              </a:rPr>
              <a:t>    1  </a:t>
            </a:r>
            <a:r>
              <a:rPr lang="zh-TW" altLang="en-US" sz="3600">
                <a:solidFill>
                  <a:schemeClr val="bg1"/>
                </a:solidFill>
                <a:latin typeface="新細明體" pitchFamily="18" charset="-120"/>
              </a:rPr>
              <a:t>接待之前要多和家人交通、禱告，</a:t>
            </a:r>
          </a:p>
          <a:p>
            <a:pPr eaLnBrk="0">
              <a:spcBef>
                <a:spcPct val="15000"/>
              </a:spcBef>
            </a:pPr>
            <a:r>
              <a:rPr lang="zh-TW" altLang="en-US" sz="3600">
                <a:solidFill>
                  <a:schemeClr val="bg1"/>
                </a:solidFill>
                <a:latin typeface="新細明體" pitchFamily="18" charset="-120"/>
              </a:rPr>
              <a:t>        領會我們所接待的是貴客、是召會</a:t>
            </a:r>
          </a:p>
          <a:p>
            <a:pPr eaLnBrk="0">
              <a:spcBef>
                <a:spcPct val="15000"/>
              </a:spcBef>
            </a:pPr>
            <a:r>
              <a:rPr lang="zh-TW" altLang="en-US" sz="3600">
                <a:solidFill>
                  <a:schemeClr val="bg1"/>
                </a:solidFill>
                <a:latin typeface="新細明體" pitchFamily="18" charset="-120"/>
              </a:rPr>
              <a:t>        中的使者。</a:t>
            </a:r>
          </a:p>
          <a:p>
            <a:pPr eaLnBrk="0">
              <a:spcBef>
                <a:spcPct val="15000"/>
              </a:spcBef>
              <a:buClr>
                <a:srgbClr val="FF9900"/>
              </a:buClr>
              <a:buFont typeface="Wingdings" pitchFamily="2" charset="2"/>
              <a:buNone/>
            </a:pPr>
            <a:r>
              <a:rPr lang="zh-TW" altLang="en-US" sz="3600">
                <a:solidFill>
                  <a:schemeClr val="bg1"/>
                </a:solidFill>
                <a:latin typeface="新細明體" pitchFamily="18" charset="-120"/>
              </a:rPr>
              <a:t>    </a:t>
            </a:r>
            <a:r>
              <a:rPr lang="en-US" altLang="zh-TW" sz="3600">
                <a:solidFill>
                  <a:schemeClr val="bg1"/>
                </a:solidFill>
                <a:latin typeface="新細明體" pitchFamily="18" charset="-120"/>
              </a:rPr>
              <a:t>2  </a:t>
            </a:r>
            <a:r>
              <a:rPr lang="zh-TW" altLang="en-US" sz="3600">
                <a:solidFill>
                  <a:schemeClr val="bg1"/>
                </a:solidFill>
                <a:latin typeface="新細明體" pitchFamily="18" charset="-120"/>
              </a:rPr>
              <a:t>在得知接待名單後，全家人就應多</a:t>
            </a:r>
          </a:p>
          <a:p>
            <a:pPr eaLnBrk="0">
              <a:spcBef>
                <a:spcPct val="15000"/>
              </a:spcBef>
              <a:buClr>
                <a:srgbClr val="FF9900"/>
              </a:buClr>
              <a:buFont typeface="Wingdings" pitchFamily="2" charset="2"/>
              <a:buNone/>
            </a:pPr>
            <a:r>
              <a:rPr lang="zh-TW" altLang="en-US" sz="3600">
                <a:solidFill>
                  <a:schemeClr val="bg1"/>
                </a:solidFill>
                <a:latin typeface="新細明體" pitchFamily="18" charset="-120"/>
              </a:rPr>
              <a:t>        禱告，一同歡樂豫備，並避免彼此</a:t>
            </a:r>
          </a:p>
          <a:p>
            <a:pPr eaLnBrk="0">
              <a:spcBef>
                <a:spcPct val="15000"/>
              </a:spcBef>
              <a:buClr>
                <a:srgbClr val="FF9900"/>
              </a:buClr>
              <a:buFont typeface="Wingdings" pitchFamily="2" charset="2"/>
              <a:buNone/>
            </a:pPr>
            <a:r>
              <a:rPr lang="zh-TW" altLang="en-US" sz="3600">
                <a:solidFill>
                  <a:schemeClr val="bg1"/>
                </a:solidFill>
                <a:latin typeface="新細明體" pitchFamily="18" charset="-120"/>
              </a:rPr>
              <a:t>        的定罪、責罵。</a:t>
            </a:r>
          </a:p>
          <a:p>
            <a:pPr eaLnBrk="0">
              <a:spcBef>
                <a:spcPct val="15000"/>
              </a:spcBef>
              <a:buClr>
                <a:srgbClr val="F7A231"/>
              </a:buClr>
              <a:buFont typeface="Wingdings" pitchFamily="2" charset="2"/>
              <a:buNone/>
            </a:pPr>
            <a:r>
              <a:rPr lang="zh-TW" altLang="en-US" sz="3600">
                <a:solidFill>
                  <a:schemeClr val="bg1"/>
                </a:solidFill>
                <a:latin typeface="新細明體" pitchFamily="18" charset="-120"/>
              </a:rPr>
              <a:t>    </a:t>
            </a:r>
            <a:r>
              <a:rPr lang="en-US" altLang="zh-TW" sz="3600">
                <a:solidFill>
                  <a:schemeClr val="bg1"/>
                </a:solidFill>
                <a:latin typeface="新細明體" pitchFamily="18" charset="-120"/>
              </a:rPr>
              <a:t>3  </a:t>
            </a:r>
            <a:r>
              <a:rPr lang="zh-TW" altLang="en-US" sz="3600">
                <a:solidFill>
                  <a:schemeClr val="bg1"/>
                </a:solidFill>
                <a:latin typeface="新細明體" pitchFamily="18" charset="-120"/>
              </a:rPr>
              <a:t>兒女的笑容和問安是客人的大喜樂</a:t>
            </a:r>
          </a:p>
          <a:p>
            <a:pPr eaLnBrk="0">
              <a:spcBef>
                <a:spcPct val="15000"/>
              </a:spcBef>
              <a:buClr>
                <a:srgbClr val="F7A231"/>
              </a:buClr>
              <a:buFont typeface="Wingdings" pitchFamily="2" charset="2"/>
              <a:buNone/>
            </a:pPr>
            <a:r>
              <a:rPr lang="zh-TW" altLang="en-US" sz="3600">
                <a:solidFill>
                  <a:schemeClr val="bg1"/>
                </a:solidFill>
                <a:latin typeface="新細明體" pitchFamily="18" charset="-120"/>
              </a:rPr>
              <a:t>        。要教導兒女向客人問安及服事。</a:t>
            </a:r>
          </a:p>
        </p:txBody>
      </p:sp>
      <p:sp>
        <p:nvSpPr>
          <p:cNvPr id="571394" name="Text Box 2"/>
          <p:cNvSpPr txBox="1">
            <a:spLocks noChangeArrowheads="1"/>
          </p:cNvSpPr>
          <p:nvPr/>
        </p:nvSpPr>
        <p:spPr bwMode="auto">
          <a:xfrm>
            <a:off x="609600" y="547688"/>
            <a:ext cx="6705600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480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壹    接待應有的認識：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412" name="Text Box 4"/>
          <p:cNvSpPr txBox="1">
            <a:spLocks noChangeArrowheads="1"/>
          </p:cNvSpPr>
          <p:nvPr/>
        </p:nvSpPr>
        <p:spPr bwMode="auto">
          <a:xfrm>
            <a:off x="609600" y="547688"/>
            <a:ext cx="7315200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480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貳    擺設與整潔原則： </a:t>
            </a:r>
          </a:p>
        </p:txBody>
      </p:sp>
      <p:sp>
        <p:nvSpPr>
          <p:cNvPr id="529415" name="Text Box 7"/>
          <p:cNvSpPr txBox="1">
            <a:spLocks noChangeArrowheads="1"/>
          </p:cNvSpPr>
          <p:nvPr/>
        </p:nvSpPr>
        <p:spPr bwMode="auto">
          <a:xfrm>
            <a:off x="609600" y="1524000"/>
            <a:ext cx="8229600" cy="3935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800100" indent="-3429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257300" indent="-3429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714500" indent="-3429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171700" indent="-3429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0">
              <a:spcBef>
                <a:spcPct val="20000"/>
              </a:spcBef>
              <a:buClr>
                <a:srgbClr val="FF9900"/>
              </a:buClr>
              <a:buFont typeface="Wingdings" pitchFamily="2" charset="2"/>
              <a:buNone/>
            </a:pPr>
            <a:r>
              <a:rPr kumimoji="0" lang="zh-TW" altLang="en-US" sz="3600">
                <a:solidFill>
                  <a:schemeClr val="bg1"/>
                </a:solidFill>
                <a:latin typeface="新細明體" pitchFamily="18" charset="-120"/>
              </a:rPr>
              <a:t>一     家</a:t>
            </a:r>
            <a:r>
              <a:rPr lang="zh-TW" altLang="en-US" sz="3600">
                <a:solidFill>
                  <a:schemeClr val="bg1"/>
                </a:solidFill>
                <a:latin typeface="新細明體" pitchFamily="18" charset="-120"/>
              </a:rPr>
              <a:t>庭擺設應合乎聖徒體統，以散發</a:t>
            </a:r>
          </a:p>
          <a:p>
            <a:pPr eaLnBrk="0">
              <a:spcBef>
                <a:spcPct val="20000"/>
              </a:spcBef>
              <a:buClr>
                <a:srgbClr val="FF9900"/>
              </a:buClr>
              <a:buFont typeface="Wingdings" pitchFamily="2" charset="2"/>
              <a:buNone/>
            </a:pPr>
            <a:r>
              <a:rPr lang="zh-TW" altLang="en-US" sz="3500">
                <a:solidFill>
                  <a:schemeClr val="bg1"/>
                </a:solidFill>
                <a:latin typeface="新細明體" pitchFamily="18" charset="-120"/>
              </a:rPr>
              <a:t>         </a:t>
            </a:r>
            <a:r>
              <a:rPr lang="zh-TW" altLang="en-US" sz="3600">
                <a:solidFill>
                  <a:schemeClr val="bg1"/>
                </a:solidFill>
                <a:latin typeface="新細明體" pitchFamily="18" charset="-120"/>
              </a:rPr>
              <a:t>基督馨香之氣。例如：</a:t>
            </a:r>
          </a:p>
          <a:p>
            <a:pPr eaLnBrk="0">
              <a:spcBef>
                <a:spcPct val="20000"/>
              </a:spcBef>
              <a:buClr>
                <a:srgbClr val="FF9900"/>
              </a:buClr>
              <a:buFont typeface="Wingdings" pitchFamily="2" charset="2"/>
              <a:buNone/>
            </a:pPr>
            <a:r>
              <a:rPr lang="zh-TW" altLang="en-US" sz="3600">
                <a:solidFill>
                  <a:schemeClr val="bg1"/>
                </a:solidFill>
                <a:latin typeface="新細明體" pitchFamily="18" charset="-120"/>
              </a:rPr>
              <a:t>     </a:t>
            </a:r>
            <a:r>
              <a:rPr lang="en-US" altLang="zh-TW" sz="3600">
                <a:solidFill>
                  <a:schemeClr val="bg1"/>
                </a:solidFill>
                <a:latin typeface="新細明體" pitchFamily="18" charset="-120"/>
              </a:rPr>
              <a:t>1  </a:t>
            </a:r>
            <a:r>
              <a:rPr lang="zh-TW" altLang="en-US" sz="3600">
                <a:solidFill>
                  <a:schemeClr val="bg1"/>
                </a:solidFill>
                <a:latin typeface="新細明體" pitchFamily="18" charset="-120"/>
              </a:rPr>
              <a:t>懸掛福音月曆、屬靈佳句及陳列屬</a:t>
            </a:r>
          </a:p>
          <a:p>
            <a:pPr eaLnBrk="0">
              <a:spcBef>
                <a:spcPct val="20000"/>
              </a:spcBef>
              <a:buClr>
                <a:srgbClr val="FF9900"/>
              </a:buClr>
              <a:buFont typeface="Wingdings" pitchFamily="2" charset="2"/>
              <a:buNone/>
            </a:pPr>
            <a:r>
              <a:rPr lang="zh-TW" altLang="en-US" sz="3600">
                <a:solidFill>
                  <a:schemeClr val="bg1"/>
                </a:solidFill>
                <a:latin typeface="新細明體" pitchFamily="18" charset="-120"/>
              </a:rPr>
              <a:t>         靈書報等。</a:t>
            </a:r>
          </a:p>
          <a:p>
            <a:pPr eaLnBrk="0">
              <a:spcBef>
                <a:spcPct val="20000"/>
              </a:spcBef>
              <a:buClr>
                <a:srgbClr val="FF9900"/>
              </a:buClr>
              <a:buFont typeface="Wingdings" pitchFamily="2" charset="2"/>
              <a:buNone/>
            </a:pPr>
            <a:r>
              <a:rPr lang="zh-TW" altLang="en-US" sz="3500">
                <a:solidFill>
                  <a:schemeClr val="bg1"/>
                </a:solidFill>
                <a:latin typeface="新細明體" pitchFamily="18" charset="-120"/>
              </a:rPr>
              <a:t>     </a:t>
            </a:r>
            <a:r>
              <a:rPr lang="en-US" altLang="zh-TW" sz="3500">
                <a:solidFill>
                  <a:schemeClr val="bg1"/>
                </a:solidFill>
                <a:latin typeface="新細明體" pitchFamily="18" charset="-120"/>
              </a:rPr>
              <a:t>2  </a:t>
            </a:r>
            <a:r>
              <a:rPr lang="zh-TW" altLang="en-US" sz="3600">
                <a:solidFill>
                  <a:schemeClr val="bg1"/>
                </a:solidFill>
                <a:latin typeface="新細明體" pitchFamily="18" charset="-120"/>
              </a:rPr>
              <a:t>至於擺設酒櫃、酒瓶，張貼影視明</a:t>
            </a:r>
          </a:p>
          <a:p>
            <a:pPr eaLnBrk="0">
              <a:spcBef>
                <a:spcPct val="20000"/>
              </a:spcBef>
              <a:buClr>
                <a:srgbClr val="FF9900"/>
              </a:buClr>
              <a:buFont typeface="Wingdings" pitchFamily="2" charset="2"/>
              <a:buNone/>
            </a:pPr>
            <a:r>
              <a:rPr lang="zh-TW" altLang="en-US" sz="3600">
                <a:solidFill>
                  <a:schemeClr val="bg1"/>
                </a:solidFill>
                <a:latin typeface="新細明體" pitchFamily="18" charset="-120"/>
              </a:rPr>
              <a:t>         星、球員之海報等皆不適宜。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3506" name="Picture 2" descr="DSC0035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924050"/>
            <a:ext cx="5867400" cy="440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3507" name="Text Box 3"/>
          <p:cNvSpPr txBox="1">
            <a:spLocks noChangeArrowheads="1"/>
          </p:cNvSpPr>
          <p:nvPr/>
        </p:nvSpPr>
        <p:spPr bwMode="auto">
          <a:xfrm>
            <a:off x="762000" y="1447800"/>
            <a:ext cx="35814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TW" altLang="en-US" sz="5400" b="1" u="sng">
                <a:solidFill>
                  <a:schemeClr val="bg1"/>
                </a:solidFill>
                <a:latin typeface="Times New Roman" pitchFamily="18" charset="0"/>
                <a:ea typeface="微軟正黑體" pitchFamily="34" charset="-120"/>
              </a:rPr>
              <a:t>福音月曆</a:t>
            </a:r>
          </a:p>
        </p:txBody>
      </p:sp>
      <p:sp>
        <p:nvSpPr>
          <p:cNvPr id="533509" name="Text Box 5"/>
          <p:cNvSpPr txBox="1">
            <a:spLocks noChangeArrowheads="1"/>
          </p:cNvSpPr>
          <p:nvPr/>
        </p:nvSpPr>
        <p:spPr bwMode="auto">
          <a:xfrm>
            <a:off x="609600" y="547688"/>
            <a:ext cx="7315200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480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貳    擺設與整潔原則：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4530" name="Picture 2" descr="DSC00334-1"/>
          <p:cNvPicPr>
            <a:picLocks noChangeAspect="1" noChangeArrowheads="1"/>
          </p:cNvPicPr>
          <p:nvPr/>
        </p:nvPicPr>
        <p:blipFill>
          <a:blip r:embed="rId2" cstate="print">
            <a:lum bright="-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947863"/>
            <a:ext cx="5834063" cy="4376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4531" name="Text Box 3"/>
          <p:cNvSpPr txBox="1">
            <a:spLocks noChangeArrowheads="1"/>
          </p:cNvSpPr>
          <p:nvPr/>
        </p:nvSpPr>
        <p:spPr bwMode="auto">
          <a:xfrm>
            <a:off x="762000" y="1447800"/>
            <a:ext cx="35814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TW" altLang="en-US" sz="5400" b="1" u="sng">
                <a:solidFill>
                  <a:schemeClr val="bg1"/>
                </a:solidFill>
                <a:latin typeface="Times New Roman" pitchFamily="18" charset="0"/>
                <a:ea typeface="微軟正黑體" pitchFamily="34" charset="-120"/>
              </a:rPr>
              <a:t>屬靈佳句</a:t>
            </a:r>
          </a:p>
        </p:txBody>
      </p:sp>
      <p:sp>
        <p:nvSpPr>
          <p:cNvPr id="534537" name="Text Box 9"/>
          <p:cNvSpPr txBox="1">
            <a:spLocks noChangeArrowheads="1"/>
          </p:cNvSpPr>
          <p:nvPr/>
        </p:nvSpPr>
        <p:spPr bwMode="auto">
          <a:xfrm>
            <a:off x="609600" y="547688"/>
            <a:ext cx="7315200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480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貳    擺設與整潔原則：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5560" name="Picture 8" descr="DSC00337-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1" t="1845" r="693" b="12918"/>
          <a:stretch>
            <a:fillRect/>
          </a:stretch>
        </p:blipFill>
        <p:spPr bwMode="auto">
          <a:xfrm>
            <a:off x="2667000" y="1944688"/>
            <a:ext cx="5819775" cy="435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5555" name="Text Box 3"/>
          <p:cNvSpPr txBox="1">
            <a:spLocks noChangeArrowheads="1"/>
          </p:cNvSpPr>
          <p:nvPr/>
        </p:nvSpPr>
        <p:spPr bwMode="auto">
          <a:xfrm>
            <a:off x="962025" y="1447800"/>
            <a:ext cx="32004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TW" altLang="en-US" sz="5400" b="1" u="sng">
                <a:solidFill>
                  <a:schemeClr val="bg1"/>
                </a:solidFill>
                <a:latin typeface="Times New Roman" pitchFamily="18" charset="0"/>
                <a:ea typeface="微軟正黑體" pitchFamily="34" charset="-120"/>
              </a:rPr>
              <a:t>屬靈書報</a:t>
            </a:r>
          </a:p>
        </p:txBody>
      </p:sp>
      <p:sp>
        <p:nvSpPr>
          <p:cNvPr id="535563" name="Text Box 11"/>
          <p:cNvSpPr txBox="1">
            <a:spLocks noChangeArrowheads="1"/>
          </p:cNvSpPr>
          <p:nvPr/>
        </p:nvSpPr>
        <p:spPr bwMode="auto">
          <a:xfrm>
            <a:off x="609600" y="547688"/>
            <a:ext cx="7315200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480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貳    擺設與整潔原則：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44" name="Text Box 4"/>
          <p:cNvSpPr txBox="1">
            <a:spLocks noChangeArrowheads="1"/>
          </p:cNvSpPr>
          <p:nvPr/>
        </p:nvSpPr>
        <p:spPr bwMode="auto">
          <a:xfrm>
            <a:off x="609600" y="1447800"/>
            <a:ext cx="8229600" cy="5064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800100" indent="-3429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257300" indent="-3429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714500" indent="-3429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171700" indent="-3429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>
              <a:spcBef>
                <a:spcPct val="15000"/>
              </a:spcBef>
            </a:pPr>
            <a:r>
              <a:rPr lang="en-US" altLang="zh-TW" sz="3600">
                <a:solidFill>
                  <a:schemeClr val="bg1"/>
                </a:solidFill>
                <a:latin typeface="新細明體" pitchFamily="18" charset="-120"/>
              </a:rPr>
              <a:t>     3  </a:t>
            </a:r>
            <a:r>
              <a:rPr lang="zh-TW" altLang="en-US" sz="3600">
                <a:solidFill>
                  <a:schemeClr val="bg1"/>
                </a:solidFill>
                <a:latin typeface="新細明體" pitchFamily="18" charset="-120"/>
              </a:rPr>
              <a:t>家中寵物請關好，若不知接待聖徒</a:t>
            </a:r>
          </a:p>
          <a:p>
            <a:pPr>
              <a:spcBef>
                <a:spcPct val="15000"/>
              </a:spcBef>
            </a:pPr>
            <a:r>
              <a:rPr lang="zh-TW" altLang="en-US" sz="3600">
                <a:solidFill>
                  <a:schemeClr val="bg1"/>
                </a:solidFill>
                <a:latin typeface="新細明體" pitchFamily="18" charset="-120"/>
              </a:rPr>
              <a:t>         的喜好，請勿放出，並應消除寵物</a:t>
            </a:r>
          </a:p>
          <a:p>
            <a:pPr>
              <a:spcBef>
                <a:spcPct val="15000"/>
              </a:spcBef>
            </a:pPr>
            <a:r>
              <a:rPr lang="zh-TW" altLang="en-US" sz="3600">
                <a:solidFill>
                  <a:schemeClr val="bg1"/>
                </a:solidFill>
                <a:latin typeface="新細明體" pitchFamily="18" charset="-120"/>
              </a:rPr>
              <a:t>         的味道。</a:t>
            </a:r>
          </a:p>
          <a:p>
            <a:pPr eaLnBrk="0">
              <a:spcBef>
                <a:spcPct val="15000"/>
              </a:spcBef>
              <a:buClr>
                <a:srgbClr val="FF9900"/>
              </a:buClr>
              <a:buFont typeface="Wingdings" pitchFamily="2" charset="2"/>
              <a:buNone/>
            </a:pPr>
            <a:r>
              <a:rPr lang="zh-TW" altLang="en-US" sz="3600">
                <a:solidFill>
                  <a:schemeClr val="bg1"/>
                </a:solidFill>
                <a:latin typeface="新細明體" pitchFamily="18" charset="-120"/>
              </a:rPr>
              <a:t>二     注意環境的整潔：</a:t>
            </a:r>
          </a:p>
          <a:p>
            <a:pPr>
              <a:spcBef>
                <a:spcPct val="15000"/>
              </a:spcBef>
            </a:pPr>
            <a:r>
              <a:rPr lang="zh-TW" altLang="en-US" sz="3600">
                <a:solidFill>
                  <a:schemeClr val="bg1"/>
                </a:solidFill>
                <a:latin typeface="新細明體" pitchFamily="18" charset="-120"/>
              </a:rPr>
              <a:t>         臥室最好備有乾淨之床單、被單、</a:t>
            </a:r>
          </a:p>
          <a:p>
            <a:pPr>
              <a:spcBef>
                <a:spcPct val="15000"/>
              </a:spcBef>
            </a:pPr>
            <a:r>
              <a:rPr lang="zh-TW" altLang="en-US" sz="3600">
                <a:solidFill>
                  <a:schemeClr val="bg1"/>
                </a:solidFill>
                <a:latin typeface="新細明體" pitchFamily="18" charset="-120"/>
              </a:rPr>
              <a:t>         枕套、拖鞋等；浴室應備有盥洗用</a:t>
            </a:r>
          </a:p>
          <a:p>
            <a:pPr>
              <a:spcBef>
                <a:spcPct val="15000"/>
              </a:spcBef>
            </a:pPr>
            <a:r>
              <a:rPr lang="zh-TW" altLang="en-US" sz="3600">
                <a:solidFill>
                  <a:schemeClr val="bg1"/>
                </a:solidFill>
                <a:latin typeface="新細明體" pitchFamily="18" charset="-120"/>
              </a:rPr>
              <a:t>         品，尤其浴廁更要保持乾燥、通風</a:t>
            </a:r>
          </a:p>
          <a:p>
            <a:pPr>
              <a:spcBef>
                <a:spcPct val="15000"/>
              </a:spcBef>
            </a:pPr>
            <a:r>
              <a:rPr lang="zh-TW" altLang="en-US" sz="3600">
                <a:solidFill>
                  <a:schemeClr val="bg1"/>
                </a:solidFill>
                <a:latin typeface="新細明體" pitchFamily="18" charset="-120"/>
              </a:rPr>
              <a:t>         、清潔，不宜有異味。</a:t>
            </a:r>
          </a:p>
        </p:txBody>
      </p:sp>
      <p:sp>
        <p:nvSpPr>
          <p:cNvPr id="573445" name="Text Box 5"/>
          <p:cNvSpPr txBox="1">
            <a:spLocks noChangeArrowheads="1"/>
          </p:cNvSpPr>
          <p:nvPr/>
        </p:nvSpPr>
        <p:spPr bwMode="auto">
          <a:xfrm>
            <a:off x="609600" y="547688"/>
            <a:ext cx="7315200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480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貳    擺設與整潔原則： 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13118</TotalTime>
  <Words>1573</Words>
  <Application>Microsoft Office PowerPoint</Application>
  <PresentationFormat>如螢幕大小 (4:3)</PresentationFormat>
  <Paragraphs>257</Paragraphs>
  <Slides>31</Slides>
  <Notes>12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31</vt:i4>
      </vt:variant>
    </vt:vector>
  </HeadingPairs>
  <TitlesOfParts>
    <vt:vector size="40" baseType="lpstr">
      <vt:lpstr>Arial</vt:lpstr>
      <vt:lpstr>新細明體</vt:lpstr>
      <vt:lpstr>微軟正黑體</vt:lpstr>
      <vt:lpstr>標楷體</vt:lpstr>
      <vt:lpstr>Times New Roman</vt:lpstr>
      <vt:lpstr>Wingdings</vt:lpstr>
      <vt:lpstr>з_x0005_</vt:lpstr>
      <vt:lpstr>文鼎中明</vt:lpstr>
      <vt:lpstr>預設簡報設計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海外聖徒參考食譜</vt:lpstr>
      <vt:lpstr>海外聖徒參考食譜</vt:lpstr>
      <vt:lpstr>海外聖徒參考食譜</vt:lpstr>
      <vt:lpstr>海外聖徒參考食譜</vt:lpstr>
      <vt:lpstr>海外聖徒參考食譜</vt:lpstr>
      <vt:lpstr>海外聖徒參考食譜</vt:lpstr>
      <vt:lpstr>海外聖徒參考食譜</vt:lpstr>
      <vt:lpstr>海外聖徒參考食譜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denisewangyu</dc:creator>
  <cp:lastModifiedBy>王瑀</cp:lastModifiedBy>
  <cp:revision>154</cp:revision>
  <cp:lastPrinted>1601-01-01T00:00:00Z</cp:lastPrinted>
  <dcterms:created xsi:type="dcterms:W3CDTF">1601-01-01T00:00:00Z</dcterms:created>
  <dcterms:modified xsi:type="dcterms:W3CDTF">2015-01-09T14:36:21Z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